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0" r:id="rId4"/>
  </p:sldMasterIdLst>
  <p:sldIdLst>
    <p:sldId id="281" r:id="rId5"/>
    <p:sldId id="274" r:id="rId6"/>
    <p:sldId id="275" r:id="rId7"/>
    <p:sldId id="262" r:id="rId8"/>
    <p:sldId id="279" r:id="rId9"/>
    <p:sldId id="266" r:id="rId10"/>
    <p:sldId id="280" r:id="rId11"/>
    <p:sldId id="270" r:id="rId12"/>
  </p:sldIdLst>
  <p:sldSz cx="10972800" cy="5761038"/>
  <p:notesSz cx="6858000" cy="9144000"/>
  <p:embeddedFontLst>
    <p:embeddedFont>
      <p:font typeface="ChaletComprime CologneSixty" charset="0"/>
      <p:regular r:id="rId13"/>
    </p:embeddedFont>
    <p:embeddedFont>
      <p:font typeface="ChaletComprime HongKongSixty" charset="0"/>
      <p:regular r:id="rId14"/>
    </p:embeddedFont>
    <p:embeddedFont>
      <p:font typeface="ChaletComprime-CologneSixty" pitchFamily="2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5976"/>
    <a:srgbClr val="B8003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3B454D-7AF0-42DC-A64A-AD1CF7916DD0}" v="60" dt="2024-04-18T07:13:14.0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14" autoAdjust="0"/>
    <p:restoredTop sz="94660"/>
  </p:normalViewPr>
  <p:slideViewPr>
    <p:cSldViewPr snapToGrid="0" showGuides="1">
      <p:cViewPr varScale="1">
        <p:scale>
          <a:sx n="128" d="100"/>
          <a:sy n="128" d="100"/>
        </p:scale>
        <p:origin x="174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retariat" userId="71cb994f-e8be-4b75-bde0-95722b025b24" providerId="ADAL" clId="{A33B454D-7AF0-42DC-A64A-AD1CF7916DD0}"/>
    <pc:docChg chg="undo redo custSel delSld modSld">
      <pc:chgData name="Secretariat" userId="71cb994f-e8be-4b75-bde0-95722b025b24" providerId="ADAL" clId="{A33B454D-7AF0-42DC-A64A-AD1CF7916DD0}" dt="2024-04-18T07:28:33.257" v="1350" actId="207"/>
      <pc:docMkLst>
        <pc:docMk/>
      </pc:docMkLst>
      <pc:sldChg chg="del">
        <pc:chgData name="Secretariat" userId="71cb994f-e8be-4b75-bde0-95722b025b24" providerId="ADAL" clId="{A33B454D-7AF0-42DC-A64A-AD1CF7916DD0}" dt="2024-04-18T06:35:52.907" v="1" actId="2696"/>
        <pc:sldMkLst>
          <pc:docMk/>
          <pc:sldMk cId="379890177" sldId="256"/>
        </pc:sldMkLst>
      </pc:sldChg>
      <pc:sldChg chg="del">
        <pc:chgData name="Secretariat" userId="71cb994f-e8be-4b75-bde0-95722b025b24" providerId="ADAL" clId="{A33B454D-7AF0-42DC-A64A-AD1CF7916DD0}" dt="2024-04-18T06:35:37.300" v="0" actId="2696"/>
        <pc:sldMkLst>
          <pc:docMk/>
          <pc:sldMk cId="1075724657" sldId="268"/>
        </pc:sldMkLst>
      </pc:sldChg>
      <pc:sldChg chg="addSp delSp modSp mod">
        <pc:chgData name="Secretariat" userId="71cb994f-e8be-4b75-bde0-95722b025b24" providerId="ADAL" clId="{A33B454D-7AF0-42DC-A64A-AD1CF7916DD0}" dt="2024-04-18T07:28:33.257" v="1350" actId="207"/>
        <pc:sldMkLst>
          <pc:docMk/>
          <pc:sldMk cId="2911888050" sldId="270"/>
        </pc:sldMkLst>
        <pc:spChg chg="del">
          <ac:chgData name="Secretariat" userId="71cb994f-e8be-4b75-bde0-95722b025b24" providerId="ADAL" clId="{A33B454D-7AF0-42DC-A64A-AD1CF7916DD0}" dt="2024-04-18T07:08:25.358" v="745" actId="478"/>
          <ac:spMkLst>
            <pc:docMk/>
            <pc:sldMk cId="2911888050" sldId="270"/>
            <ac:spMk id="5" creationId="{00000000-0000-0000-0000-000000000000}"/>
          </ac:spMkLst>
        </pc:spChg>
        <pc:spChg chg="del mod">
          <ac:chgData name="Secretariat" userId="71cb994f-e8be-4b75-bde0-95722b025b24" providerId="ADAL" clId="{A33B454D-7AF0-42DC-A64A-AD1CF7916DD0}" dt="2024-04-18T07:08:13.031" v="742" actId="478"/>
          <ac:spMkLst>
            <pc:docMk/>
            <pc:sldMk cId="2911888050" sldId="270"/>
            <ac:spMk id="11" creationId="{BBEA48FC-39BC-D557-176C-C56B536491A9}"/>
          </ac:spMkLst>
        </pc:spChg>
        <pc:spChg chg="del">
          <ac:chgData name="Secretariat" userId="71cb994f-e8be-4b75-bde0-95722b025b24" providerId="ADAL" clId="{A33B454D-7AF0-42DC-A64A-AD1CF7916DD0}" dt="2024-04-18T07:08:14.973" v="743" actId="478"/>
          <ac:spMkLst>
            <pc:docMk/>
            <pc:sldMk cId="2911888050" sldId="270"/>
            <ac:spMk id="12" creationId="{2505B207-739D-649E-EF3B-82A713080E74}"/>
          </ac:spMkLst>
        </pc:spChg>
        <pc:spChg chg="del">
          <ac:chgData name="Secretariat" userId="71cb994f-e8be-4b75-bde0-95722b025b24" providerId="ADAL" clId="{A33B454D-7AF0-42DC-A64A-AD1CF7916DD0}" dt="2024-04-18T07:09:08.751" v="809" actId="478"/>
          <ac:spMkLst>
            <pc:docMk/>
            <pc:sldMk cId="2911888050" sldId="270"/>
            <ac:spMk id="13" creationId="{00000000-0000-0000-0000-000000000000}"/>
          </ac:spMkLst>
        </pc:spChg>
        <pc:spChg chg="add del mod">
          <ac:chgData name="Secretariat" userId="71cb994f-e8be-4b75-bde0-95722b025b24" providerId="ADAL" clId="{A33B454D-7AF0-42DC-A64A-AD1CF7916DD0}" dt="2024-04-18T07:08:10.335" v="740" actId="478"/>
          <ac:spMkLst>
            <pc:docMk/>
            <pc:sldMk cId="2911888050" sldId="270"/>
            <ac:spMk id="17" creationId="{F7035BFB-C3B4-EAAB-E952-255FC5DB9C4B}"/>
          </ac:spMkLst>
        </pc:spChg>
        <pc:spChg chg="del">
          <ac:chgData name="Secretariat" userId="71cb994f-e8be-4b75-bde0-95722b025b24" providerId="ADAL" clId="{A33B454D-7AF0-42DC-A64A-AD1CF7916DD0}" dt="2024-04-18T07:08:22.842" v="744" actId="478"/>
          <ac:spMkLst>
            <pc:docMk/>
            <pc:sldMk cId="2911888050" sldId="270"/>
            <ac:spMk id="19" creationId="{00000000-0000-0000-0000-000000000000}"/>
          </ac:spMkLst>
        </pc:spChg>
        <pc:spChg chg="mod">
          <ac:chgData name="Secretariat" userId="71cb994f-e8be-4b75-bde0-95722b025b24" providerId="ADAL" clId="{A33B454D-7AF0-42DC-A64A-AD1CF7916DD0}" dt="2024-04-18T07:28:33.257" v="1350" actId="207"/>
          <ac:spMkLst>
            <pc:docMk/>
            <pc:sldMk cId="2911888050" sldId="270"/>
            <ac:spMk id="20" creationId="{00000000-0000-0000-0000-000000000000}"/>
          </ac:spMkLst>
        </pc:spChg>
        <pc:spChg chg="add del mod">
          <ac:chgData name="Secretariat" userId="71cb994f-e8be-4b75-bde0-95722b025b24" providerId="ADAL" clId="{A33B454D-7AF0-42DC-A64A-AD1CF7916DD0}" dt="2024-04-18T07:09:06.299" v="808" actId="478"/>
          <ac:spMkLst>
            <pc:docMk/>
            <pc:sldMk cId="2911888050" sldId="270"/>
            <ac:spMk id="21" creationId="{3707C049-B753-43BF-23B6-0A5438F9FCD7}"/>
          </ac:spMkLst>
        </pc:spChg>
        <pc:spChg chg="add mod">
          <ac:chgData name="Secretariat" userId="71cb994f-e8be-4b75-bde0-95722b025b24" providerId="ADAL" clId="{A33B454D-7AF0-42DC-A64A-AD1CF7916DD0}" dt="2024-04-18T07:13:08.504" v="886" actId="767"/>
          <ac:spMkLst>
            <pc:docMk/>
            <pc:sldMk cId="2911888050" sldId="270"/>
            <ac:spMk id="27" creationId="{890C03AD-0E8A-E1E9-85E1-0A17D64D6166}"/>
          </ac:spMkLst>
        </pc:spChg>
        <pc:spChg chg="add mod">
          <ac:chgData name="Secretariat" userId="71cb994f-e8be-4b75-bde0-95722b025b24" providerId="ADAL" clId="{A33B454D-7AF0-42DC-A64A-AD1CF7916DD0}" dt="2024-04-18T07:22:33.077" v="1304" actId="20577"/>
          <ac:spMkLst>
            <pc:docMk/>
            <pc:sldMk cId="2911888050" sldId="270"/>
            <ac:spMk id="28" creationId="{D066CD56-44CC-E7F9-36CC-2202C9346566}"/>
          </ac:spMkLst>
        </pc:spChg>
        <pc:spChg chg="add mod">
          <ac:chgData name="Secretariat" userId="71cb994f-e8be-4b75-bde0-95722b025b24" providerId="ADAL" clId="{A33B454D-7AF0-42DC-A64A-AD1CF7916DD0}" dt="2024-04-18T07:25:19.217" v="1338" actId="403"/>
          <ac:spMkLst>
            <pc:docMk/>
            <pc:sldMk cId="2911888050" sldId="270"/>
            <ac:spMk id="29" creationId="{7A60B52B-BC3E-03E8-AC57-7E3D1A27A62C}"/>
          </ac:spMkLst>
        </pc:spChg>
        <pc:spChg chg="add mod">
          <ac:chgData name="Secretariat" userId="71cb994f-e8be-4b75-bde0-95722b025b24" providerId="ADAL" clId="{A33B454D-7AF0-42DC-A64A-AD1CF7916DD0}" dt="2024-04-18T07:25:23.086" v="1339" actId="403"/>
          <ac:spMkLst>
            <pc:docMk/>
            <pc:sldMk cId="2911888050" sldId="270"/>
            <ac:spMk id="30" creationId="{2D5B7ADD-E6FA-730F-416D-58AEB13C6569}"/>
          </ac:spMkLst>
        </pc:spChg>
        <pc:spChg chg="add mod">
          <ac:chgData name="Secretariat" userId="71cb994f-e8be-4b75-bde0-95722b025b24" providerId="ADAL" clId="{A33B454D-7AF0-42DC-A64A-AD1CF7916DD0}" dt="2024-04-18T07:25:27.345" v="1340" actId="403"/>
          <ac:spMkLst>
            <pc:docMk/>
            <pc:sldMk cId="2911888050" sldId="270"/>
            <ac:spMk id="31" creationId="{7362306F-5175-DC11-FD0E-0B4F3304F40A}"/>
          </ac:spMkLst>
        </pc:spChg>
        <pc:spChg chg="add mod">
          <ac:chgData name="Secretariat" userId="71cb994f-e8be-4b75-bde0-95722b025b24" providerId="ADAL" clId="{A33B454D-7AF0-42DC-A64A-AD1CF7916DD0}" dt="2024-04-18T07:24:13.851" v="1313" actId="552"/>
          <ac:spMkLst>
            <pc:docMk/>
            <pc:sldMk cId="2911888050" sldId="270"/>
            <ac:spMk id="33" creationId="{DFAF0C80-A7FB-6BB0-CCFE-6177F6D840B8}"/>
          </ac:spMkLst>
        </pc:spChg>
        <pc:picChg chg="mod">
          <ac:chgData name="Secretariat" userId="71cb994f-e8be-4b75-bde0-95722b025b24" providerId="ADAL" clId="{A33B454D-7AF0-42DC-A64A-AD1CF7916DD0}" dt="2024-04-18T07:15:39.611" v="1006" actId="1076"/>
          <ac:picMkLst>
            <pc:docMk/>
            <pc:sldMk cId="2911888050" sldId="270"/>
            <ac:picMk id="4" creationId="{20AAD05E-145C-8782-5109-B21AE11BF3A8}"/>
          </ac:picMkLst>
        </pc:picChg>
        <pc:picChg chg="del">
          <ac:chgData name="Secretariat" userId="71cb994f-e8be-4b75-bde0-95722b025b24" providerId="ADAL" clId="{A33B454D-7AF0-42DC-A64A-AD1CF7916DD0}" dt="2024-04-18T07:08:09.070" v="739" actId="478"/>
          <ac:picMkLst>
            <pc:docMk/>
            <pc:sldMk cId="2911888050" sldId="270"/>
            <ac:picMk id="7" creationId="{00000000-0000-0000-0000-000000000000}"/>
          </ac:picMkLst>
        </pc:picChg>
        <pc:picChg chg="add mod">
          <ac:chgData name="Secretariat" userId="71cb994f-e8be-4b75-bde0-95722b025b24" providerId="ADAL" clId="{A33B454D-7AF0-42DC-A64A-AD1CF7916DD0}" dt="2024-04-18T07:24:44.768" v="1334" actId="1036"/>
          <ac:picMkLst>
            <pc:docMk/>
            <pc:sldMk cId="2911888050" sldId="270"/>
            <ac:picMk id="23" creationId="{1A5A9C0A-B8D4-97E9-F30C-43413AE270DD}"/>
          </ac:picMkLst>
        </pc:picChg>
        <pc:picChg chg="add mod">
          <ac:chgData name="Secretariat" userId="71cb994f-e8be-4b75-bde0-95722b025b24" providerId="ADAL" clId="{A33B454D-7AF0-42DC-A64A-AD1CF7916DD0}" dt="2024-04-18T07:24:44.768" v="1334" actId="1036"/>
          <ac:picMkLst>
            <pc:docMk/>
            <pc:sldMk cId="2911888050" sldId="270"/>
            <ac:picMk id="24" creationId="{6B76D6BF-C7B0-08E0-860B-E38C5C941E81}"/>
          </ac:picMkLst>
        </pc:picChg>
        <pc:picChg chg="add mod">
          <ac:chgData name="Secretariat" userId="71cb994f-e8be-4b75-bde0-95722b025b24" providerId="ADAL" clId="{A33B454D-7AF0-42DC-A64A-AD1CF7916DD0}" dt="2024-04-18T07:24:44.768" v="1334" actId="1036"/>
          <ac:picMkLst>
            <pc:docMk/>
            <pc:sldMk cId="2911888050" sldId="270"/>
            <ac:picMk id="25" creationId="{CC2C54F9-FE38-00B8-5812-5919297C2BD5}"/>
          </ac:picMkLst>
        </pc:picChg>
        <pc:picChg chg="add mod">
          <ac:chgData name="Secretariat" userId="71cb994f-e8be-4b75-bde0-95722b025b24" providerId="ADAL" clId="{A33B454D-7AF0-42DC-A64A-AD1CF7916DD0}" dt="2024-04-18T07:18:21.596" v="1073" actId="1035"/>
          <ac:picMkLst>
            <pc:docMk/>
            <pc:sldMk cId="2911888050" sldId="270"/>
            <ac:picMk id="26" creationId="{4F3D9167-7987-3B85-460A-37D672D7528D}"/>
          </ac:picMkLst>
        </pc:picChg>
      </pc:sldChg>
      <pc:sldChg chg="addSp delSp modSp mod setBg">
        <pc:chgData name="Secretariat" userId="71cb994f-e8be-4b75-bde0-95722b025b24" providerId="ADAL" clId="{A33B454D-7AF0-42DC-A64A-AD1CF7916DD0}" dt="2024-04-18T07:23:34.022" v="1308" actId="21"/>
        <pc:sldMkLst>
          <pc:docMk/>
          <pc:sldMk cId="32837682" sldId="279"/>
        </pc:sldMkLst>
        <pc:spChg chg="mod">
          <ac:chgData name="Secretariat" userId="71cb994f-e8be-4b75-bde0-95722b025b24" providerId="ADAL" clId="{A33B454D-7AF0-42DC-A64A-AD1CF7916DD0}" dt="2024-04-18T06:39:52.210" v="97" actId="338"/>
          <ac:spMkLst>
            <pc:docMk/>
            <pc:sldMk cId="32837682" sldId="279"/>
            <ac:spMk id="2" creationId="{C7576F1E-B5A5-7E48-4BD1-CAEBACEBED40}"/>
          </ac:spMkLst>
        </pc:spChg>
        <pc:spChg chg="mod">
          <ac:chgData name="Secretariat" userId="71cb994f-e8be-4b75-bde0-95722b025b24" providerId="ADAL" clId="{A33B454D-7AF0-42DC-A64A-AD1CF7916DD0}" dt="2024-04-18T07:23:34.022" v="1308" actId="21"/>
          <ac:spMkLst>
            <pc:docMk/>
            <pc:sldMk cId="32837682" sldId="279"/>
            <ac:spMk id="4" creationId="{00000000-0000-0000-0000-000000000000}"/>
          </ac:spMkLst>
        </pc:spChg>
        <pc:spChg chg="add del">
          <ac:chgData name="Secretariat" userId="71cb994f-e8be-4b75-bde0-95722b025b24" providerId="ADAL" clId="{A33B454D-7AF0-42DC-A64A-AD1CF7916DD0}" dt="2024-04-18T06:40:20.471" v="100" actId="478"/>
          <ac:spMkLst>
            <pc:docMk/>
            <pc:sldMk cId="32837682" sldId="279"/>
            <ac:spMk id="9" creationId="{00000000-0000-0000-0000-000000000000}"/>
          </ac:spMkLst>
        </pc:spChg>
        <pc:spChg chg="mod">
          <ac:chgData name="Secretariat" userId="71cb994f-e8be-4b75-bde0-95722b025b24" providerId="ADAL" clId="{A33B454D-7AF0-42DC-A64A-AD1CF7916DD0}" dt="2024-04-18T06:39:52.210" v="97" actId="338"/>
          <ac:spMkLst>
            <pc:docMk/>
            <pc:sldMk cId="32837682" sldId="279"/>
            <ac:spMk id="11" creationId="{954AA3B7-4A62-107D-8FB6-32A13FB925B7}"/>
          </ac:spMkLst>
        </pc:spChg>
        <pc:spChg chg="mod">
          <ac:chgData name="Secretariat" userId="71cb994f-e8be-4b75-bde0-95722b025b24" providerId="ADAL" clId="{A33B454D-7AF0-42DC-A64A-AD1CF7916DD0}" dt="2024-04-18T06:39:52.210" v="97" actId="338"/>
          <ac:spMkLst>
            <pc:docMk/>
            <pc:sldMk cId="32837682" sldId="279"/>
            <ac:spMk id="12" creationId="{AEC1DB69-87BF-A832-C042-CD178CE09710}"/>
          </ac:spMkLst>
        </pc:spChg>
        <pc:spChg chg="mod">
          <ac:chgData name="Secretariat" userId="71cb994f-e8be-4b75-bde0-95722b025b24" providerId="ADAL" clId="{A33B454D-7AF0-42DC-A64A-AD1CF7916DD0}" dt="2024-04-18T06:39:52.210" v="97" actId="338"/>
          <ac:spMkLst>
            <pc:docMk/>
            <pc:sldMk cId="32837682" sldId="279"/>
            <ac:spMk id="13" creationId="{A2F900BF-35BE-EBD3-66C3-C3CC9BD58C83}"/>
          </ac:spMkLst>
        </pc:spChg>
        <pc:spChg chg="mod">
          <ac:chgData name="Secretariat" userId="71cb994f-e8be-4b75-bde0-95722b025b24" providerId="ADAL" clId="{A33B454D-7AF0-42DC-A64A-AD1CF7916DD0}" dt="2024-04-18T06:39:52.210" v="97" actId="338"/>
          <ac:spMkLst>
            <pc:docMk/>
            <pc:sldMk cId="32837682" sldId="279"/>
            <ac:spMk id="15" creationId="{2D54BC52-675C-78B8-4B22-0EEF5A467D1F}"/>
          </ac:spMkLst>
        </pc:spChg>
        <pc:spChg chg="mod">
          <ac:chgData name="Secretariat" userId="71cb994f-e8be-4b75-bde0-95722b025b24" providerId="ADAL" clId="{A33B454D-7AF0-42DC-A64A-AD1CF7916DD0}" dt="2024-04-18T06:39:52.210" v="97" actId="338"/>
          <ac:spMkLst>
            <pc:docMk/>
            <pc:sldMk cId="32837682" sldId="279"/>
            <ac:spMk id="16" creationId="{E88B1930-2CD4-666E-F8D2-777EE8E7DF0D}"/>
          </ac:spMkLst>
        </pc:spChg>
        <pc:spChg chg="mod">
          <ac:chgData name="Secretariat" userId="71cb994f-e8be-4b75-bde0-95722b025b24" providerId="ADAL" clId="{A33B454D-7AF0-42DC-A64A-AD1CF7916DD0}" dt="2024-04-18T06:39:52.210" v="97" actId="338"/>
          <ac:spMkLst>
            <pc:docMk/>
            <pc:sldMk cId="32837682" sldId="279"/>
            <ac:spMk id="17" creationId="{182B32BC-D99D-B952-CC37-8BD7932A63A1}"/>
          </ac:spMkLst>
        </pc:spChg>
        <pc:spChg chg="del">
          <ac:chgData name="Secretariat" userId="71cb994f-e8be-4b75-bde0-95722b025b24" providerId="ADAL" clId="{A33B454D-7AF0-42DC-A64A-AD1CF7916DD0}" dt="2024-04-18T06:36:19.754" v="2" actId="931"/>
          <ac:spMkLst>
            <pc:docMk/>
            <pc:sldMk cId="32837682" sldId="279"/>
            <ac:spMk id="18" creationId="{00000000-0000-0000-0000-000000000000}"/>
          </ac:spMkLst>
        </pc:spChg>
        <pc:spChg chg="mod">
          <ac:chgData name="Secretariat" userId="71cb994f-e8be-4b75-bde0-95722b025b24" providerId="ADAL" clId="{A33B454D-7AF0-42DC-A64A-AD1CF7916DD0}" dt="2024-04-18T06:39:52.210" v="97" actId="338"/>
          <ac:spMkLst>
            <pc:docMk/>
            <pc:sldMk cId="32837682" sldId="279"/>
            <ac:spMk id="20" creationId="{B273AB31-891E-D452-3BE2-BEB23DFD3A75}"/>
          </ac:spMkLst>
        </pc:spChg>
        <pc:spChg chg="mod">
          <ac:chgData name="Secretariat" userId="71cb994f-e8be-4b75-bde0-95722b025b24" providerId="ADAL" clId="{A33B454D-7AF0-42DC-A64A-AD1CF7916DD0}" dt="2024-04-18T06:39:52.210" v="97" actId="338"/>
          <ac:spMkLst>
            <pc:docMk/>
            <pc:sldMk cId="32837682" sldId="279"/>
            <ac:spMk id="21" creationId="{00000000-0000-0000-0000-000000000000}"/>
          </ac:spMkLst>
        </pc:spChg>
        <pc:spChg chg="mod">
          <ac:chgData name="Secretariat" userId="71cb994f-e8be-4b75-bde0-95722b025b24" providerId="ADAL" clId="{A33B454D-7AF0-42DC-A64A-AD1CF7916DD0}" dt="2024-04-18T06:39:52.210" v="97" actId="338"/>
          <ac:spMkLst>
            <pc:docMk/>
            <pc:sldMk cId="32837682" sldId="279"/>
            <ac:spMk id="22" creationId="{00000000-0000-0000-0000-000000000000}"/>
          </ac:spMkLst>
        </pc:spChg>
        <pc:spChg chg="mod">
          <ac:chgData name="Secretariat" userId="71cb994f-e8be-4b75-bde0-95722b025b24" providerId="ADAL" clId="{A33B454D-7AF0-42DC-A64A-AD1CF7916DD0}" dt="2024-04-18T06:39:52.210" v="97" actId="338"/>
          <ac:spMkLst>
            <pc:docMk/>
            <pc:sldMk cId="32837682" sldId="279"/>
            <ac:spMk id="23" creationId="{30E01A02-461A-15B6-1DC9-212BC817C6DF}"/>
          </ac:spMkLst>
        </pc:spChg>
        <pc:spChg chg="mod">
          <ac:chgData name="Secretariat" userId="71cb994f-e8be-4b75-bde0-95722b025b24" providerId="ADAL" clId="{A33B454D-7AF0-42DC-A64A-AD1CF7916DD0}" dt="2024-04-18T06:39:52.210" v="97" actId="338"/>
          <ac:spMkLst>
            <pc:docMk/>
            <pc:sldMk cId="32837682" sldId="279"/>
            <ac:spMk id="24" creationId="{E929C30A-B740-5303-F7F0-ABAE81F0406A}"/>
          </ac:spMkLst>
        </pc:spChg>
        <pc:spChg chg="add mod">
          <ac:chgData name="Secretariat" userId="71cb994f-e8be-4b75-bde0-95722b025b24" providerId="ADAL" clId="{A33B454D-7AF0-42DC-A64A-AD1CF7916DD0}" dt="2024-04-18T06:44:27.924" v="255" actId="767"/>
          <ac:spMkLst>
            <pc:docMk/>
            <pc:sldMk cId="32837682" sldId="279"/>
            <ac:spMk id="27" creationId="{171AC2EB-9751-6EDB-2FEC-09DFC4CF8741}"/>
          </ac:spMkLst>
        </pc:spChg>
        <pc:spChg chg="add del mod">
          <ac:chgData name="Secretariat" userId="71cb994f-e8be-4b75-bde0-95722b025b24" providerId="ADAL" clId="{A33B454D-7AF0-42DC-A64A-AD1CF7916DD0}" dt="2024-04-18T07:09:44.212" v="811" actId="21"/>
          <ac:spMkLst>
            <pc:docMk/>
            <pc:sldMk cId="32837682" sldId="279"/>
            <ac:spMk id="29" creationId="{7A60B52B-BC3E-03E8-AC57-7E3D1A27A62C}"/>
          </ac:spMkLst>
        </pc:spChg>
        <pc:spChg chg="add del mod">
          <ac:chgData name="Secretariat" userId="71cb994f-e8be-4b75-bde0-95722b025b24" providerId="ADAL" clId="{A33B454D-7AF0-42DC-A64A-AD1CF7916DD0}" dt="2024-04-18T07:10:27.255" v="819" actId="21"/>
          <ac:spMkLst>
            <pc:docMk/>
            <pc:sldMk cId="32837682" sldId="279"/>
            <ac:spMk id="30" creationId="{2D5B7ADD-E6FA-730F-416D-58AEB13C6569}"/>
          </ac:spMkLst>
        </pc:spChg>
        <pc:spChg chg="add del mod">
          <ac:chgData name="Secretariat" userId="71cb994f-e8be-4b75-bde0-95722b025b24" providerId="ADAL" clId="{A33B454D-7AF0-42DC-A64A-AD1CF7916DD0}" dt="2024-04-18T07:11:09.076" v="862" actId="21"/>
          <ac:spMkLst>
            <pc:docMk/>
            <pc:sldMk cId="32837682" sldId="279"/>
            <ac:spMk id="31" creationId="{7362306F-5175-DC11-FD0E-0B4F3304F40A}"/>
          </ac:spMkLst>
        </pc:spChg>
        <pc:spChg chg="add del">
          <ac:chgData name="Secretariat" userId="71cb994f-e8be-4b75-bde0-95722b025b24" providerId="ADAL" clId="{A33B454D-7AF0-42DC-A64A-AD1CF7916DD0}" dt="2024-04-18T06:54:29.338" v="407" actId="22"/>
          <ac:spMkLst>
            <pc:docMk/>
            <pc:sldMk cId="32837682" sldId="279"/>
            <ac:spMk id="33" creationId="{82F481D0-111E-956D-DE2D-F5CDDE09A31D}"/>
          </ac:spMkLst>
        </pc:spChg>
        <pc:spChg chg="add del mod">
          <ac:chgData name="Secretariat" userId="71cb994f-e8be-4b75-bde0-95722b025b24" providerId="ADAL" clId="{A33B454D-7AF0-42DC-A64A-AD1CF7916DD0}" dt="2024-04-18T07:23:22.449" v="1306" actId="478"/>
          <ac:spMkLst>
            <pc:docMk/>
            <pc:sldMk cId="32837682" sldId="279"/>
            <ac:spMk id="35" creationId="{A1483645-B511-EFAA-6EBF-9BBB1104DE5E}"/>
          </ac:spMkLst>
        </pc:spChg>
        <pc:spChg chg="add del mod">
          <ac:chgData name="Secretariat" userId="71cb994f-e8be-4b75-bde0-95722b025b24" providerId="ADAL" clId="{A33B454D-7AF0-42DC-A64A-AD1CF7916DD0}" dt="2024-04-18T07:01:03.463" v="609"/>
          <ac:spMkLst>
            <pc:docMk/>
            <pc:sldMk cId="32837682" sldId="279"/>
            <ac:spMk id="37" creationId="{7B8A8D20-1AE6-1566-444C-4B013D78A29F}"/>
          </ac:spMkLst>
        </pc:spChg>
        <pc:spChg chg="add del mod">
          <ac:chgData name="Secretariat" userId="71cb994f-e8be-4b75-bde0-95722b025b24" providerId="ADAL" clId="{A33B454D-7AF0-42DC-A64A-AD1CF7916DD0}" dt="2024-04-18T07:10:10.747" v="815" actId="478"/>
          <ac:spMkLst>
            <pc:docMk/>
            <pc:sldMk cId="32837682" sldId="279"/>
            <ac:spMk id="39" creationId="{5D979FCC-CF97-2C3F-3335-E666BAD6FEC4}"/>
          </ac:spMkLst>
        </pc:spChg>
        <pc:grpChg chg="mod">
          <ac:chgData name="Secretariat" userId="71cb994f-e8be-4b75-bde0-95722b025b24" providerId="ADAL" clId="{A33B454D-7AF0-42DC-A64A-AD1CF7916DD0}" dt="2024-04-18T06:39:52.210" v="97" actId="338"/>
          <ac:grpSpMkLst>
            <pc:docMk/>
            <pc:sldMk cId="32837682" sldId="279"/>
            <ac:grpSpMk id="1" creationId="{00000000-0000-0000-0000-000000000000}"/>
          </ac:grpSpMkLst>
        </pc:grpChg>
        <pc:grpChg chg="mod">
          <ac:chgData name="Secretariat" userId="71cb994f-e8be-4b75-bde0-95722b025b24" providerId="ADAL" clId="{A33B454D-7AF0-42DC-A64A-AD1CF7916DD0}" dt="2024-04-18T06:39:52.210" v="97" actId="338"/>
          <ac:grpSpMkLst>
            <pc:docMk/>
            <pc:sldMk cId="32837682" sldId="279"/>
            <ac:grpSpMk id="10" creationId="{8C4B4FB1-5831-A97C-8492-3F3D1D3C0F4E}"/>
          </ac:grpSpMkLst>
        </pc:grpChg>
        <pc:grpChg chg="mod">
          <ac:chgData name="Secretariat" userId="71cb994f-e8be-4b75-bde0-95722b025b24" providerId="ADAL" clId="{A33B454D-7AF0-42DC-A64A-AD1CF7916DD0}" dt="2024-04-18T06:39:52.210" v="97" actId="338"/>
          <ac:grpSpMkLst>
            <pc:docMk/>
            <pc:sldMk cId="32837682" sldId="279"/>
            <ac:grpSpMk id="14" creationId="{44338E41-348C-D72A-69F7-D882D0044F54}"/>
          </ac:grpSpMkLst>
        </pc:grpChg>
        <pc:picChg chg="add del mod">
          <ac:chgData name="Secretariat" userId="71cb994f-e8be-4b75-bde0-95722b025b24" providerId="ADAL" clId="{A33B454D-7AF0-42DC-A64A-AD1CF7916DD0}" dt="2024-04-18T07:09:44.212" v="811" actId="21"/>
          <ac:picMkLst>
            <pc:docMk/>
            <pc:sldMk cId="32837682" sldId="279"/>
            <ac:picMk id="5" creationId="{1A5A9C0A-B8D4-97E9-F30C-43413AE270DD}"/>
          </ac:picMkLst>
        </pc:picChg>
        <pc:picChg chg="add del mod">
          <ac:chgData name="Secretariat" userId="71cb994f-e8be-4b75-bde0-95722b025b24" providerId="ADAL" clId="{A33B454D-7AF0-42DC-A64A-AD1CF7916DD0}" dt="2024-04-18T07:10:13.505" v="816" actId="21"/>
          <ac:picMkLst>
            <pc:docMk/>
            <pc:sldMk cId="32837682" sldId="279"/>
            <ac:picMk id="6" creationId="{6B76D6BF-C7B0-08E0-860B-E38C5C941E81}"/>
          </ac:picMkLst>
        </pc:picChg>
        <pc:picChg chg="add del mod">
          <ac:chgData name="Secretariat" userId="71cb994f-e8be-4b75-bde0-95722b025b24" providerId="ADAL" clId="{A33B454D-7AF0-42DC-A64A-AD1CF7916DD0}" dt="2024-04-18T07:10:42.330" v="822" actId="21"/>
          <ac:picMkLst>
            <pc:docMk/>
            <pc:sldMk cId="32837682" sldId="279"/>
            <ac:picMk id="7" creationId="{CC2C54F9-FE38-00B8-5812-5919297C2BD5}"/>
          </ac:picMkLst>
        </pc:picChg>
        <pc:picChg chg="mod">
          <ac:chgData name="Secretariat" userId="71cb994f-e8be-4b75-bde0-95722b025b24" providerId="ADAL" clId="{A33B454D-7AF0-42DC-A64A-AD1CF7916DD0}" dt="2024-04-18T06:39:52.210" v="97" actId="338"/>
          <ac:picMkLst>
            <pc:docMk/>
            <pc:sldMk cId="32837682" sldId="279"/>
            <ac:picMk id="8" creationId="{8936B884-A585-DE85-E86E-EFFFA12EEFEC}"/>
          </ac:picMkLst>
        </pc:picChg>
        <pc:picChg chg="add del mod ord">
          <ac:chgData name="Secretariat" userId="71cb994f-e8be-4b75-bde0-95722b025b24" providerId="ADAL" clId="{A33B454D-7AF0-42DC-A64A-AD1CF7916DD0}" dt="2024-04-18T06:53:40.314" v="405" actId="1076"/>
          <ac:picMkLst>
            <pc:docMk/>
            <pc:sldMk cId="32837682" sldId="279"/>
            <ac:picMk id="19" creationId="{00000000-0000-0000-0000-000000000000}"/>
          </ac:picMkLst>
        </pc:picChg>
        <pc:picChg chg="mod">
          <ac:chgData name="Secretariat" userId="71cb994f-e8be-4b75-bde0-95722b025b24" providerId="ADAL" clId="{A33B454D-7AF0-42DC-A64A-AD1CF7916DD0}" dt="2024-04-18T06:39:52.210" v="97" actId="338"/>
          <ac:picMkLst>
            <pc:docMk/>
            <pc:sldMk cId="32837682" sldId="279"/>
            <ac:picMk id="25" creationId="{00000000-0000-0000-0000-000000000000}"/>
          </ac:picMkLst>
        </pc:picChg>
        <pc:picChg chg="add mod">
          <ac:chgData name="Secretariat" userId="71cb994f-e8be-4b75-bde0-95722b025b24" providerId="ADAL" clId="{A33B454D-7AF0-42DC-A64A-AD1CF7916DD0}" dt="2024-04-18T06:41:30.715" v="108" actId="1076"/>
          <ac:picMkLst>
            <pc:docMk/>
            <pc:sldMk cId="32837682" sldId="279"/>
            <ac:picMk id="26" creationId="{08D05CC1-9D92-390B-6DB0-0CC938BCA59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942837"/>
            <a:ext cx="8229600" cy="2005695"/>
          </a:xfrm>
        </p:spPr>
        <p:txBody>
          <a:bodyPr anchor="b"/>
          <a:lstStyle>
            <a:lvl1pPr algn="ctr">
              <a:defRPr sz="5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25879"/>
            <a:ext cx="8229600" cy="1390917"/>
          </a:xfrm>
        </p:spPr>
        <p:txBody>
          <a:bodyPr/>
          <a:lstStyle>
            <a:lvl1pPr marL="0" indent="0" algn="ctr">
              <a:buNone/>
              <a:defRPr sz="2016"/>
            </a:lvl1pPr>
            <a:lvl2pPr marL="384048" indent="0" algn="ctr">
              <a:buNone/>
              <a:defRPr sz="1680"/>
            </a:lvl2pPr>
            <a:lvl3pPr marL="768096" indent="0" algn="ctr">
              <a:buNone/>
              <a:defRPr sz="1512"/>
            </a:lvl3pPr>
            <a:lvl4pPr marL="1152144" indent="0" algn="ctr">
              <a:buNone/>
              <a:defRPr sz="1344"/>
            </a:lvl4pPr>
            <a:lvl5pPr marL="1536192" indent="0" algn="ctr">
              <a:buNone/>
              <a:defRPr sz="1344"/>
            </a:lvl5pPr>
            <a:lvl6pPr marL="1920240" indent="0" algn="ctr">
              <a:buNone/>
              <a:defRPr sz="1344"/>
            </a:lvl6pPr>
            <a:lvl7pPr marL="2304288" indent="0" algn="ctr">
              <a:buNone/>
              <a:defRPr sz="1344"/>
            </a:lvl7pPr>
            <a:lvl8pPr marL="2688336" indent="0" algn="ctr">
              <a:buNone/>
              <a:defRPr sz="1344"/>
            </a:lvl8pPr>
            <a:lvl9pPr marL="3072384" indent="0" algn="ctr">
              <a:buNone/>
              <a:defRPr sz="13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05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094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0" y="306722"/>
            <a:ext cx="2366010" cy="4882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0" y="306722"/>
            <a:ext cx="6960870" cy="4882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6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0972800" cy="576103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1" y="942840"/>
            <a:ext cx="9326880" cy="2005694"/>
          </a:xfrm>
        </p:spPr>
        <p:txBody>
          <a:bodyPr anchor="b"/>
          <a:lstStyle>
            <a:lvl1pPr algn="ctr">
              <a:defRPr sz="37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3" y="3025881"/>
            <a:ext cx="9326878" cy="1390917"/>
          </a:xfrm>
        </p:spPr>
        <p:txBody>
          <a:bodyPr/>
          <a:lstStyle>
            <a:lvl1pPr marL="0" indent="0" algn="ctr">
              <a:buNone/>
              <a:defRPr sz="1512"/>
            </a:lvl1pPr>
            <a:lvl2pPr marL="288026" indent="0" algn="ctr">
              <a:buNone/>
              <a:defRPr sz="1260"/>
            </a:lvl2pPr>
            <a:lvl3pPr marL="576054" indent="0" algn="ctr">
              <a:buNone/>
              <a:defRPr sz="1134"/>
            </a:lvl3pPr>
            <a:lvl4pPr marL="864081" indent="0" algn="ctr">
              <a:buNone/>
              <a:defRPr sz="1008"/>
            </a:lvl4pPr>
            <a:lvl5pPr marL="1152106" indent="0" algn="ctr">
              <a:buNone/>
              <a:defRPr sz="1008"/>
            </a:lvl5pPr>
            <a:lvl6pPr marL="1440133" indent="0" algn="ctr">
              <a:buNone/>
              <a:defRPr sz="1008"/>
            </a:lvl6pPr>
            <a:lvl7pPr marL="1728161" indent="0" algn="ctr">
              <a:buNone/>
              <a:defRPr sz="1008"/>
            </a:lvl7pPr>
            <a:lvl8pPr marL="2016187" indent="0" algn="ctr">
              <a:buNone/>
              <a:defRPr sz="1008"/>
            </a:lvl8pPr>
            <a:lvl9pPr marL="2304214" indent="0" algn="ctr">
              <a:buNone/>
              <a:defRPr sz="100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8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4126570"/>
            <a:ext cx="10972798" cy="1634468"/>
          </a:xfrm>
          <a:solidFill>
            <a:schemeClr val="accent1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10972800" cy="4126570"/>
          </a:xfrm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60385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552" y="306726"/>
            <a:ext cx="6301117" cy="9401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52" y="1457389"/>
            <a:ext cx="6301117" cy="2849098"/>
          </a:xfrm>
        </p:spPr>
        <p:txBody>
          <a:bodyPr/>
          <a:lstStyle>
            <a:lvl1pPr marL="0" indent="0">
              <a:spcAft>
                <a:spcPts val="480"/>
              </a:spcAft>
              <a:buNone/>
              <a:defRPr/>
            </a:lvl1pPr>
            <a:lvl2pPr marL="0" indent="0">
              <a:spcBef>
                <a:spcPts val="0"/>
              </a:spcBef>
              <a:spcAft>
                <a:spcPts val="480"/>
              </a:spcAft>
              <a:buNone/>
              <a:defRPr sz="112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576054" indent="0">
              <a:buNone/>
              <a:defRPr/>
            </a:lvl3pPr>
            <a:lvl4pPr marL="864080" indent="0">
              <a:buNone/>
              <a:defRPr/>
            </a:lvl4pPr>
            <a:lvl5pPr marL="1152106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7244228" y="1"/>
            <a:ext cx="3728573" cy="4517041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2" y="4517040"/>
            <a:ext cx="10972800" cy="1243998"/>
          </a:xfrm>
          <a:solidFill>
            <a:schemeClr val="accent1"/>
          </a:solidFill>
        </p:spPr>
        <p:txBody>
          <a:bodyPr lIns="396000" rIns="288000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033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7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5" y="1436260"/>
            <a:ext cx="9464040" cy="2396431"/>
          </a:xfrm>
        </p:spPr>
        <p:txBody>
          <a:bodyPr anchor="b"/>
          <a:lstStyle>
            <a:lvl1pPr>
              <a:defRPr sz="5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5" y="3855362"/>
            <a:ext cx="9464040" cy="1260227"/>
          </a:xfrm>
        </p:spPr>
        <p:txBody>
          <a:bodyPr/>
          <a:lstStyle>
            <a:lvl1pPr marL="0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1pPr>
            <a:lvl2pPr marL="384048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76809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3pPr>
            <a:lvl4pPr marL="1152144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4pPr>
            <a:lvl5pPr marL="1536192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5pPr>
            <a:lvl6pPr marL="1920240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6pPr>
            <a:lvl7pPr marL="2304288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7pPr>
            <a:lvl8pPr marL="2688336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8pPr>
            <a:lvl9pPr marL="3072384" indent="0">
              <a:buNone/>
              <a:defRPr sz="13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33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1533609"/>
            <a:ext cx="4663440" cy="36553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1533609"/>
            <a:ext cx="4663440" cy="36553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213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306723"/>
            <a:ext cx="9464040" cy="111353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1412255"/>
            <a:ext cx="4642008" cy="692124"/>
          </a:xfrm>
        </p:spPr>
        <p:txBody>
          <a:bodyPr anchor="b"/>
          <a:lstStyle>
            <a:lvl1pPr marL="0" indent="0">
              <a:buNone/>
              <a:defRPr sz="2016" b="1"/>
            </a:lvl1pPr>
            <a:lvl2pPr marL="384048" indent="0">
              <a:buNone/>
              <a:defRPr sz="1680" b="1"/>
            </a:lvl2pPr>
            <a:lvl3pPr marL="768096" indent="0">
              <a:buNone/>
              <a:defRPr sz="1512" b="1"/>
            </a:lvl3pPr>
            <a:lvl4pPr marL="1152144" indent="0">
              <a:buNone/>
              <a:defRPr sz="1344" b="1"/>
            </a:lvl4pPr>
            <a:lvl5pPr marL="1536192" indent="0">
              <a:buNone/>
              <a:defRPr sz="1344" b="1"/>
            </a:lvl5pPr>
            <a:lvl6pPr marL="1920240" indent="0">
              <a:buNone/>
              <a:defRPr sz="1344" b="1"/>
            </a:lvl6pPr>
            <a:lvl7pPr marL="2304288" indent="0">
              <a:buNone/>
              <a:defRPr sz="1344" b="1"/>
            </a:lvl7pPr>
            <a:lvl8pPr marL="2688336" indent="0">
              <a:buNone/>
              <a:defRPr sz="1344" b="1"/>
            </a:lvl8pPr>
            <a:lvl9pPr marL="3072384" indent="0">
              <a:buNone/>
              <a:defRPr sz="13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2104379"/>
            <a:ext cx="4642008" cy="3095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412255"/>
            <a:ext cx="4664869" cy="692124"/>
          </a:xfrm>
        </p:spPr>
        <p:txBody>
          <a:bodyPr anchor="b"/>
          <a:lstStyle>
            <a:lvl1pPr marL="0" indent="0">
              <a:buNone/>
              <a:defRPr sz="2016" b="1"/>
            </a:lvl1pPr>
            <a:lvl2pPr marL="384048" indent="0">
              <a:buNone/>
              <a:defRPr sz="1680" b="1"/>
            </a:lvl2pPr>
            <a:lvl3pPr marL="768096" indent="0">
              <a:buNone/>
              <a:defRPr sz="1512" b="1"/>
            </a:lvl3pPr>
            <a:lvl4pPr marL="1152144" indent="0">
              <a:buNone/>
              <a:defRPr sz="1344" b="1"/>
            </a:lvl4pPr>
            <a:lvl5pPr marL="1536192" indent="0">
              <a:buNone/>
              <a:defRPr sz="1344" b="1"/>
            </a:lvl5pPr>
            <a:lvl6pPr marL="1920240" indent="0">
              <a:buNone/>
              <a:defRPr sz="1344" b="1"/>
            </a:lvl6pPr>
            <a:lvl7pPr marL="2304288" indent="0">
              <a:buNone/>
              <a:defRPr sz="1344" b="1"/>
            </a:lvl7pPr>
            <a:lvl8pPr marL="2688336" indent="0">
              <a:buNone/>
              <a:defRPr sz="1344" b="1"/>
            </a:lvl8pPr>
            <a:lvl9pPr marL="3072384" indent="0">
              <a:buNone/>
              <a:defRPr sz="13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104379"/>
            <a:ext cx="4664869" cy="30952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1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7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1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384069"/>
            <a:ext cx="3539013" cy="1344242"/>
          </a:xfrm>
        </p:spPr>
        <p:txBody>
          <a:bodyPr anchor="b"/>
          <a:lstStyle>
            <a:lvl1pPr>
              <a:defRPr sz="26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829483"/>
            <a:ext cx="5554980" cy="4094071"/>
          </a:xfrm>
        </p:spPr>
        <p:txBody>
          <a:bodyPr/>
          <a:lstStyle>
            <a:lvl1pPr>
              <a:defRPr sz="2688"/>
            </a:lvl1pPr>
            <a:lvl2pPr>
              <a:defRPr sz="2352"/>
            </a:lvl2pPr>
            <a:lvl3pPr>
              <a:defRPr sz="2016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1728311"/>
            <a:ext cx="3539013" cy="3201911"/>
          </a:xfrm>
        </p:spPr>
        <p:txBody>
          <a:bodyPr/>
          <a:lstStyle>
            <a:lvl1pPr marL="0" indent="0">
              <a:buNone/>
              <a:defRPr sz="1344"/>
            </a:lvl1pPr>
            <a:lvl2pPr marL="384048" indent="0">
              <a:buNone/>
              <a:defRPr sz="1176"/>
            </a:lvl2pPr>
            <a:lvl3pPr marL="768096" indent="0">
              <a:buNone/>
              <a:defRPr sz="1008"/>
            </a:lvl3pPr>
            <a:lvl4pPr marL="1152144" indent="0">
              <a:buNone/>
              <a:defRPr sz="840"/>
            </a:lvl4pPr>
            <a:lvl5pPr marL="1536192" indent="0">
              <a:buNone/>
              <a:defRPr sz="840"/>
            </a:lvl5pPr>
            <a:lvl6pPr marL="1920240" indent="0">
              <a:buNone/>
              <a:defRPr sz="840"/>
            </a:lvl6pPr>
            <a:lvl7pPr marL="2304288" indent="0">
              <a:buNone/>
              <a:defRPr sz="840"/>
            </a:lvl7pPr>
            <a:lvl8pPr marL="2688336" indent="0">
              <a:buNone/>
              <a:defRPr sz="840"/>
            </a:lvl8pPr>
            <a:lvl9pPr marL="307238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6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10" y="384069"/>
            <a:ext cx="3539013" cy="1344242"/>
          </a:xfrm>
        </p:spPr>
        <p:txBody>
          <a:bodyPr anchor="b"/>
          <a:lstStyle>
            <a:lvl1pPr>
              <a:defRPr sz="26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829483"/>
            <a:ext cx="5554980" cy="4094071"/>
          </a:xfrm>
        </p:spPr>
        <p:txBody>
          <a:bodyPr anchor="t"/>
          <a:lstStyle>
            <a:lvl1pPr marL="0" indent="0">
              <a:buNone/>
              <a:defRPr sz="2688"/>
            </a:lvl1pPr>
            <a:lvl2pPr marL="384048" indent="0">
              <a:buNone/>
              <a:defRPr sz="2352"/>
            </a:lvl2pPr>
            <a:lvl3pPr marL="768096" indent="0">
              <a:buNone/>
              <a:defRPr sz="2016"/>
            </a:lvl3pPr>
            <a:lvl4pPr marL="1152144" indent="0">
              <a:buNone/>
              <a:defRPr sz="1680"/>
            </a:lvl4pPr>
            <a:lvl5pPr marL="1536192" indent="0">
              <a:buNone/>
              <a:defRPr sz="1680"/>
            </a:lvl5pPr>
            <a:lvl6pPr marL="1920240" indent="0">
              <a:buNone/>
              <a:defRPr sz="1680"/>
            </a:lvl6pPr>
            <a:lvl7pPr marL="2304288" indent="0">
              <a:buNone/>
              <a:defRPr sz="1680"/>
            </a:lvl7pPr>
            <a:lvl8pPr marL="2688336" indent="0">
              <a:buNone/>
              <a:defRPr sz="1680"/>
            </a:lvl8pPr>
            <a:lvl9pPr marL="3072384" indent="0">
              <a:buNone/>
              <a:defRPr sz="168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10" y="1728311"/>
            <a:ext cx="3539013" cy="3201911"/>
          </a:xfrm>
        </p:spPr>
        <p:txBody>
          <a:bodyPr/>
          <a:lstStyle>
            <a:lvl1pPr marL="0" indent="0">
              <a:buNone/>
              <a:defRPr sz="1344"/>
            </a:lvl1pPr>
            <a:lvl2pPr marL="384048" indent="0">
              <a:buNone/>
              <a:defRPr sz="1176"/>
            </a:lvl2pPr>
            <a:lvl3pPr marL="768096" indent="0">
              <a:buNone/>
              <a:defRPr sz="1008"/>
            </a:lvl3pPr>
            <a:lvl4pPr marL="1152144" indent="0">
              <a:buNone/>
              <a:defRPr sz="840"/>
            </a:lvl4pPr>
            <a:lvl5pPr marL="1536192" indent="0">
              <a:buNone/>
              <a:defRPr sz="840"/>
            </a:lvl5pPr>
            <a:lvl6pPr marL="1920240" indent="0">
              <a:buNone/>
              <a:defRPr sz="840"/>
            </a:lvl6pPr>
            <a:lvl7pPr marL="2304288" indent="0">
              <a:buNone/>
              <a:defRPr sz="840"/>
            </a:lvl7pPr>
            <a:lvl8pPr marL="2688336" indent="0">
              <a:buNone/>
              <a:defRPr sz="840"/>
            </a:lvl8pPr>
            <a:lvl9pPr marL="307238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624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306723"/>
            <a:ext cx="9464040" cy="1113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1533609"/>
            <a:ext cx="9464040" cy="36553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5339629"/>
            <a:ext cx="2468880" cy="306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5339629"/>
            <a:ext cx="3703320" cy="306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5339629"/>
            <a:ext cx="2468880" cy="3067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593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5" r:id="rId13"/>
    <p:sldLayoutId id="2147483686" r:id="rId14"/>
  </p:sldLayoutIdLst>
  <p:txStyles>
    <p:titleStyle>
      <a:lvl1pPr algn="l" defTabSz="768096" rtl="0" eaLnBrk="1" latinLnBrk="0" hangingPunct="1">
        <a:lnSpc>
          <a:spcPct val="90000"/>
        </a:lnSpc>
        <a:spcBef>
          <a:spcPct val="0"/>
        </a:spcBef>
        <a:buNone/>
        <a:defRPr sz="36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24" indent="-192024" algn="l" defTabSz="768096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52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192024" algn="l" defTabSz="768096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16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192024" algn="l" defTabSz="768096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344168" indent="-192024" algn="l" defTabSz="768096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4pPr>
      <a:lvl5pPr marL="1728216" indent="-192024" algn="l" defTabSz="768096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5pPr>
      <a:lvl6pPr marL="2112264" indent="-192024" algn="l" defTabSz="768096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6pPr>
      <a:lvl7pPr marL="2496312" indent="-192024" algn="l" defTabSz="768096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indent="-192024" algn="l" defTabSz="768096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8pPr>
      <a:lvl9pPr marL="3264408" indent="-192024" algn="l" defTabSz="768096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8096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" algn="l" defTabSz="768096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68096" algn="l" defTabSz="768096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algn="l" defTabSz="768096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4pPr>
      <a:lvl5pPr marL="1536192" algn="l" defTabSz="768096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5pPr>
      <a:lvl6pPr marL="1920240" algn="l" defTabSz="768096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6pPr>
      <a:lvl7pPr marL="2304288" algn="l" defTabSz="768096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7pPr>
      <a:lvl8pPr marL="2688336" algn="l" defTabSz="768096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8pPr>
      <a:lvl9pPr marL="3072384" algn="l" defTabSz="768096" rtl="0" eaLnBrk="1" latinLnBrk="0" hangingPunct="1">
        <a:defRPr sz="151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55" userDrawn="1">
          <p15:clr>
            <a:srgbClr val="F26B43"/>
          </p15:clr>
        </p15:guide>
        <p15:guide id="2" orient="horz" pos="181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2"/>
          <p:cNvPicPr>
            <a:picLocks noGrp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2" b="10542"/>
          <a:stretch/>
        </p:blipFill>
        <p:spPr>
          <a:xfrm>
            <a:off x="-13070" y="0"/>
            <a:ext cx="10980000" cy="5775200"/>
          </a:xfrm>
        </p:spPr>
      </p:pic>
      <p:sp>
        <p:nvSpPr>
          <p:cNvPr id="8" name="Rectangle 7"/>
          <p:cNvSpPr/>
          <p:nvPr/>
        </p:nvSpPr>
        <p:spPr>
          <a:xfrm>
            <a:off x="-5868" y="3265351"/>
            <a:ext cx="10972798" cy="2308321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4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131" y="3130095"/>
            <a:ext cx="5994281" cy="211718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20489" y="4561433"/>
            <a:ext cx="5156472" cy="765916"/>
          </a:xfrm>
        </p:spPr>
        <p:txBody>
          <a:bodyPr>
            <a:normAutofit/>
          </a:bodyPr>
          <a:lstStyle/>
          <a:p>
            <a:pPr algn="l"/>
            <a:r>
              <a:rPr lang="en-AU" sz="2561" dirty="0">
                <a:solidFill>
                  <a:schemeClr val="bg1"/>
                </a:solidFill>
                <a:latin typeface="+mn-lt"/>
              </a:rPr>
              <a:t>SUNDAY </a:t>
            </a:r>
            <a:r>
              <a:rPr lang="en-AU" sz="3201" dirty="0">
                <a:solidFill>
                  <a:schemeClr val="bg1"/>
                </a:solidFill>
              </a:rPr>
              <a:t>26 MAY </a:t>
            </a:r>
            <a:r>
              <a:rPr lang="en-AU" sz="2561" dirty="0">
                <a:solidFill>
                  <a:schemeClr val="bg1"/>
                </a:solidFill>
                <a:latin typeface="+mn-lt"/>
              </a:rPr>
              <a:t>2024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654387" y="3487913"/>
            <a:ext cx="5134606" cy="346827"/>
          </a:xfrm>
        </p:spPr>
        <p:txBody>
          <a:bodyPr>
            <a:normAutofit/>
          </a:bodyPr>
          <a:lstStyle/>
          <a:p>
            <a:pPr algn="l"/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www.bganz.org.au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9746FF94-C11B-0E91-AB52-46296D653035}"/>
              </a:ext>
            </a:extLst>
          </p:cNvPr>
          <p:cNvSpPr txBox="1"/>
          <p:nvPr/>
        </p:nvSpPr>
        <p:spPr>
          <a:xfrm>
            <a:off x="-14402" y="4227729"/>
            <a:ext cx="25127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500" dirty="0">
                <a:solidFill>
                  <a:schemeClr val="bg1"/>
                </a:solidFill>
              </a:rPr>
              <a:t>#BotanicGardensDay</a:t>
            </a:r>
            <a:endParaRPr lang="en-AU" sz="2500" dirty="0">
              <a:solidFill>
                <a:schemeClr val="bg1"/>
              </a:solidFill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D1EBD13-52B9-1B81-9B73-4AE6A92A14AF}"/>
              </a:ext>
            </a:extLst>
          </p:cNvPr>
          <p:cNvSpPr txBox="1"/>
          <p:nvPr/>
        </p:nvSpPr>
        <p:spPr>
          <a:xfrm>
            <a:off x="-7200" y="4588911"/>
            <a:ext cx="29963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500" dirty="0">
                <a:solidFill>
                  <a:schemeClr val="bg1"/>
                </a:solidFill>
              </a:rPr>
              <a:t>#BotanicGardensDay2024</a:t>
            </a:r>
            <a:endParaRPr lang="en-AU" sz="2500" dirty="0">
              <a:solidFill>
                <a:schemeClr val="bg1"/>
              </a:solidFill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887D7ADF-DE4D-819C-D208-E447D9522322}"/>
              </a:ext>
            </a:extLst>
          </p:cNvPr>
          <p:cNvSpPr txBox="1"/>
          <p:nvPr/>
        </p:nvSpPr>
        <p:spPr>
          <a:xfrm>
            <a:off x="-7200" y="4979848"/>
            <a:ext cx="23134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500" dirty="0">
                <a:solidFill>
                  <a:schemeClr val="bg1"/>
                </a:solidFill>
              </a:rPr>
              <a:t>#MoreThanAGarden2024</a:t>
            </a:r>
            <a:endParaRPr lang="en-AU" sz="2500" dirty="0">
              <a:solidFill>
                <a:schemeClr val="bg1"/>
              </a:solidFill>
            </a:endParaRPr>
          </a:p>
        </p:txBody>
      </p:sp>
      <p:pic>
        <p:nvPicPr>
          <p:cNvPr id="15" name="Picture 14" descr="Icon, company name&#10;&#10;Description automatically generated">
            <a:extLst>
              <a:ext uri="{FF2B5EF4-FFF2-40B4-BE49-F238E27FC236}">
                <a16:creationId xmlns:a16="http://schemas.microsoft.com/office/drawing/2014/main" id="{EFC86C00-822D-890E-1037-F6475BD195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964" y="4660304"/>
            <a:ext cx="643225" cy="6955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32EBC6-9DC0-D066-86A8-8DAA6C6A72D3}"/>
              </a:ext>
            </a:extLst>
          </p:cNvPr>
          <p:cNvSpPr txBox="1"/>
          <p:nvPr/>
        </p:nvSpPr>
        <p:spPr>
          <a:xfrm>
            <a:off x="8901317" y="5559633"/>
            <a:ext cx="206561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b="1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Image: Jason Thomas, Kings Park &amp; Botanic Garden </a:t>
            </a:r>
          </a:p>
        </p:txBody>
      </p:sp>
    </p:spTree>
    <p:extLst>
      <p:ext uri="{BB962C8B-B14F-4D97-AF65-F5344CB8AC3E}">
        <p14:creationId xmlns:p14="http://schemas.microsoft.com/office/powerpoint/2010/main" val="631261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3205648"/>
            <a:ext cx="10972798" cy="2308321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4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131" y="3025174"/>
            <a:ext cx="5994281" cy="211718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20489" y="4456512"/>
            <a:ext cx="5156472" cy="765916"/>
          </a:xfrm>
        </p:spPr>
        <p:txBody>
          <a:bodyPr>
            <a:normAutofit/>
          </a:bodyPr>
          <a:lstStyle/>
          <a:p>
            <a:pPr algn="l"/>
            <a:r>
              <a:rPr lang="en-AU" sz="2561" dirty="0">
                <a:solidFill>
                  <a:schemeClr val="bg1"/>
                </a:solidFill>
                <a:latin typeface="+mn-lt"/>
              </a:rPr>
              <a:t>SUNDAY </a:t>
            </a:r>
            <a:r>
              <a:rPr lang="en-AU" sz="3201" dirty="0">
                <a:solidFill>
                  <a:schemeClr val="bg1"/>
                </a:solidFill>
              </a:rPr>
              <a:t>26 MAY </a:t>
            </a:r>
            <a:r>
              <a:rPr lang="en-AU" sz="2561" dirty="0">
                <a:solidFill>
                  <a:schemeClr val="bg1"/>
                </a:solidFill>
                <a:latin typeface="+mn-lt"/>
              </a:rPr>
              <a:t>2024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654387" y="3382992"/>
            <a:ext cx="5134606" cy="346827"/>
          </a:xfrm>
        </p:spPr>
        <p:txBody>
          <a:bodyPr>
            <a:normAutofit/>
          </a:bodyPr>
          <a:lstStyle/>
          <a:p>
            <a:pPr algn="l"/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www.bganz.org.au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FF90D0-101E-1B69-55F7-2CF17EEBB1B2}"/>
              </a:ext>
            </a:extLst>
          </p:cNvPr>
          <p:cNvSpPr txBox="1"/>
          <p:nvPr/>
        </p:nvSpPr>
        <p:spPr>
          <a:xfrm>
            <a:off x="494639" y="54198"/>
            <a:ext cx="2512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#</a:t>
            </a:r>
            <a:r>
              <a:rPr lang="en-GB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BotanicGardensDay</a:t>
            </a:r>
            <a:endParaRPr lang="en-AU" sz="800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671EFB1C-BD45-17F0-90ED-EF0E14270C1B}"/>
              </a:ext>
            </a:extLst>
          </p:cNvPr>
          <p:cNvSpPr txBox="1"/>
          <p:nvPr/>
        </p:nvSpPr>
        <p:spPr>
          <a:xfrm>
            <a:off x="3613649" y="54198"/>
            <a:ext cx="305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#</a:t>
            </a:r>
            <a:r>
              <a:rPr lang="en-GB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BotanicGardensDay2024</a:t>
            </a:r>
            <a:endParaRPr lang="en-AU" sz="800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A36D42A-7A58-C87A-0F5D-376917D3761D}"/>
              </a:ext>
            </a:extLst>
          </p:cNvPr>
          <p:cNvSpPr txBox="1"/>
          <p:nvPr/>
        </p:nvSpPr>
        <p:spPr>
          <a:xfrm>
            <a:off x="7094987" y="82799"/>
            <a:ext cx="2912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#MoreThanAGarden2024</a:t>
            </a:r>
            <a:endParaRPr lang="en-AU" sz="1050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</p:txBody>
      </p:sp>
      <p:pic>
        <p:nvPicPr>
          <p:cNvPr id="13" name="Picture 12" descr="Icon, company name&#10;&#10;Description automatically generated">
            <a:extLst>
              <a:ext uri="{FF2B5EF4-FFF2-40B4-BE49-F238E27FC236}">
                <a16:creationId xmlns:a16="http://schemas.microsoft.com/office/drawing/2014/main" id="{EBE1C0CD-E59F-C62D-F215-17A2FCA084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964" y="4690284"/>
            <a:ext cx="643225" cy="695567"/>
          </a:xfrm>
          <a:prstGeom prst="rect">
            <a:avLst/>
          </a:pr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C7D149C3-7F81-1159-ABF9-5D68242E3D44}"/>
              </a:ext>
            </a:extLst>
          </p:cNvPr>
          <p:cNvSpPr txBox="1">
            <a:spLocks/>
          </p:cNvSpPr>
          <p:nvPr/>
        </p:nvSpPr>
        <p:spPr>
          <a:xfrm>
            <a:off x="-2" y="0"/>
            <a:ext cx="10972800" cy="577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92024" indent="-192024" algn="l" defTabSz="768096" rtl="0" eaLnBrk="1" latinLnBrk="0" hangingPunct="1">
              <a:lnSpc>
                <a:spcPct val="90000"/>
              </a:lnSpc>
              <a:spcBef>
                <a:spcPts val="840"/>
              </a:spcBef>
              <a:buFont typeface="Arial" panose="020B0604020202020204" pitchFamily="34" charset="0"/>
              <a:buChar char="•"/>
              <a:defRPr sz="23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192024" algn="l" defTabSz="768096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20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192024" algn="l" defTabSz="768096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192024" algn="l" defTabSz="768096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216" indent="-192024" algn="l" defTabSz="768096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12264" indent="-192024" algn="l" defTabSz="768096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96312" indent="-192024" algn="l" defTabSz="768096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360" indent="-192024" algn="l" defTabSz="768096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64408" indent="-192024" algn="l" defTabSz="768096" rtl="0" eaLnBrk="1" latinLnBrk="0" hangingPunct="1">
              <a:lnSpc>
                <a:spcPct val="90000"/>
              </a:lnSpc>
              <a:spcBef>
                <a:spcPts val="420"/>
              </a:spcBef>
              <a:buFont typeface="Arial" panose="020B0604020202020204" pitchFamily="34" charset="0"/>
              <a:buChar char="•"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654877-1FE9-C6D9-8B0E-AAA317A620F2}"/>
              </a:ext>
            </a:extLst>
          </p:cNvPr>
          <p:cNvSpPr txBox="1"/>
          <p:nvPr/>
        </p:nvSpPr>
        <p:spPr>
          <a:xfrm>
            <a:off x="1343320" y="12537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AE36DFC-D198-6DF4-4CDA-628AFE650B57}"/>
              </a:ext>
            </a:extLst>
          </p:cNvPr>
          <p:cNvSpPr txBox="1"/>
          <p:nvPr/>
        </p:nvSpPr>
        <p:spPr>
          <a:xfrm>
            <a:off x="8516471" y="5559633"/>
            <a:ext cx="245045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Image: Christchurch Botanic Gardens. Credit Rebecca Harcourt</a:t>
            </a:r>
          </a:p>
        </p:txBody>
      </p:sp>
    </p:spTree>
    <p:extLst>
      <p:ext uri="{BB962C8B-B14F-4D97-AF65-F5344CB8AC3E}">
        <p14:creationId xmlns:p14="http://schemas.microsoft.com/office/powerpoint/2010/main" val="4167594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3087102"/>
            <a:ext cx="10972798" cy="2308321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44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131" y="2906628"/>
            <a:ext cx="5994281" cy="211718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20489" y="4337966"/>
            <a:ext cx="5156472" cy="765916"/>
          </a:xfrm>
        </p:spPr>
        <p:txBody>
          <a:bodyPr>
            <a:normAutofit/>
          </a:bodyPr>
          <a:lstStyle/>
          <a:p>
            <a:pPr algn="l"/>
            <a:r>
              <a:rPr lang="en-AU" sz="2561" dirty="0">
                <a:solidFill>
                  <a:schemeClr val="bg1"/>
                </a:solidFill>
                <a:latin typeface="+mn-lt"/>
              </a:rPr>
              <a:t>SUNDAY </a:t>
            </a:r>
            <a:r>
              <a:rPr lang="en-AU" sz="3201" dirty="0">
                <a:solidFill>
                  <a:schemeClr val="bg1"/>
                </a:solidFill>
              </a:rPr>
              <a:t>26 MAY </a:t>
            </a:r>
            <a:r>
              <a:rPr lang="en-AU" sz="2561" dirty="0">
                <a:solidFill>
                  <a:schemeClr val="bg1"/>
                </a:solidFill>
                <a:latin typeface="+mn-lt"/>
              </a:rPr>
              <a:t>2024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654387" y="3264446"/>
            <a:ext cx="5134606" cy="346827"/>
          </a:xfrm>
        </p:spPr>
        <p:txBody>
          <a:bodyPr>
            <a:normAutofit/>
          </a:bodyPr>
          <a:lstStyle/>
          <a:p>
            <a:pPr algn="l"/>
            <a:r>
              <a:rPr lang="en-AU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www.bganz.org.au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2A1DA-AF02-3996-53F9-EA15772A4141}"/>
              </a:ext>
            </a:extLst>
          </p:cNvPr>
          <p:cNvSpPr txBox="1"/>
          <p:nvPr/>
        </p:nvSpPr>
        <p:spPr>
          <a:xfrm>
            <a:off x="114161" y="2730034"/>
            <a:ext cx="2650823" cy="276999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1"/>
                </a:solidFill>
                <a:latin typeface="ChaletComprime-CologneSixty" pitchFamily="2" charset="0"/>
                <a:cs typeface="Calibri" panose="020F0502020204030204" pitchFamily="34" charset="0"/>
              </a:rPr>
              <a:t>Kunzea</a:t>
            </a:r>
            <a:r>
              <a:rPr lang="en-US" sz="1200" i="1" dirty="0">
                <a:solidFill>
                  <a:schemeClr val="bg1"/>
                </a:solidFill>
                <a:latin typeface="ChaletComprime-CologneSixty" pitchFamily="2" charset="0"/>
                <a:cs typeface="Calibri" panose="020F050202020403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ChaletComprime-CologneSixty" pitchFamily="2" charset="0"/>
                <a:cs typeface="Calibri" panose="020F0502020204030204" pitchFamily="34" charset="0"/>
              </a:rPr>
              <a:t>sinclairii</a:t>
            </a:r>
            <a:endParaRPr lang="en-US" sz="1200" i="1" dirty="0">
              <a:solidFill>
                <a:schemeClr val="bg1"/>
              </a:solidFill>
              <a:latin typeface="ChaletComprime-CologneSixty" pitchFamily="2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145BF4-9A3C-5177-D059-0F5AFED8074B}"/>
              </a:ext>
            </a:extLst>
          </p:cNvPr>
          <p:cNvGrpSpPr/>
          <p:nvPr/>
        </p:nvGrpSpPr>
        <p:grpSpPr>
          <a:xfrm>
            <a:off x="2017277" y="139589"/>
            <a:ext cx="6938247" cy="461665"/>
            <a:chOff x="129575" y="139589"/>
            <a:chExt cx="6938247" cy="461665"/>
          </a:xfrm>
        </p:grpSpPr>
        <p:sp>
          <p:nvSpPr>
            <p:cNvPr id="2" name="TextBox 5">
              <a:extLst>
                <a:ext uri="{FF2B5EF4-FFF2-40B4-BE49-F238E27FC236}">
                  <a16:creationId xmlns:a16="http://schemas.microsoft.com/office/drawing/2014/main" id="{20F469BB-0721-B09A-24BC-90EB3CE18A9B}"/>
                </a:ext>
              </a:extLst>
            </p:cNvPr>
            <p:cNvSpPr txBox="1"/>
            <p:nvPr/>
          </p:nvSpPr>
          <p:spPr>
            <a:xfrm>
              <a:off x="129575" y="139589"/>
              <a:ext cx="1914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/>
                    </a:outerShdw>
                  </a:effectLst>
                </a:rPr>
                <a:t>#BotanicGardensDay</a:t>
              </a:r>
              <a:endParaRPr lang="en-AU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3" name="TextBox 9">
              <a:extLst>
                <a:ext uri="{FF2B5EF4-FFF2-40B4-BE49-F238E27FC236}">
                  <a16:creationId xmlns:a16="http://schemas.microsoft.com/office/drawing/2014/main" id="{8AA47898-A38E-A119-6A33-1F49DE84AA97}"/>
                </a:ext>
              </a:extLst>
            </p:cNvPr>
            <p:cNvSpPr txBox="1"/>
            <p:nvPr/>
          </p:nvSpPr>
          <p:spPr>
            <a:xfrm>
              <a:off x="2296921" y="139589"/>
              <a:ext cx="23246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/>
                    </a:outerShdw>
                  </a:effectLst>
                </a:rPr>
                <a:t>#BotanicGardensDay2024</a:t>
              </a:r>
              <a:endParaRPr lang="en-AU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473562E-A15E-6672-BDD6-EC2FA9A69E23}"/>
                </a:ext>
              </a:extLst>
            </p:cNvPr>
            <p:cNvSpPr txBox="1"/>
            <p:nvPr/>
          </p:nvSpPr>
          <p:spPr>
            <a:xfrm>
              <a:off x="4832915" y="139589"/>
              <a:ext cx="22349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 dirty="0">
                  <a:solidFill>
                    <a:schemeClr val="bg1"/>
                  </a:solidFill>
                  <a:effectLst>
                    <a:outerShdw blurRad="50800" dist="50800" dir="5400000" algn="ctr" rotWithShape="0">
                      <a:srgbClr val="000000"/>
                    </a:outerShdw>
                  </a:effectLst>
                </a:rPr>
                <a:t>#MoreThanAGarden2024</a:t>
              </a:r>
              <a:endParaRPr lang="en-AU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01F667B-4992-E68C-AF1C-857BBCFA3AB0}"/>
              </a:ext>
            </a:extLst>
          </p:cNvPr>
          <p:cNvSpPr txBox="1"/>
          <p:nvPr/>
        </p:nvSpPr>
        <p:spPr>
          <a:xfrm>
            <a:off x="8313271" y="5559633"/>
            <a:ext cx="265366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Image: Auckland Botanic Gardens. Credit Emma Simpkins</a:t>
            </a:r>
          </a:p>
        </p:txBody>
      </p:sp>
    </p:spTree>
    <p:extLst>
      <p:ext uri="{BB962C8B-B14F-4D97-AF65-F5344CB8AC3E}">
        <p14:creationId xmlns:p14="http://schemas.microsoft.com/office/powerpoint/2010/main" val="372201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32800" y="635"/>
            <a:ext cx="3240000" cy="5760403"/>
          </a:xfrm>
          <a:solidFill>
            <a:schemeClr val="accent2"/>
          </a:solidFill>
        </p:spPr>
        <p:txBody>
          <a:bodyPr vert="horz" lIns="201656" tIns="432119" rIns="144040" bIns="45720" rtlCol="0" anchor="ctr">
            <a:normAutofit/>
          </a:bodyPr>
          <a:lstStyle/>
          <a:p>
            <a:pPr algn="l"/>
            <a:r>
              <a:rPr lang="en-AU" dirty="0"/>
              <a:t>Heading text</a:t>
            </a:r>
            <a:br>
              <a:rPr lang="en-AU" dirty="0"/>
            </a:br>
            <a:r>
              <a:rPr lang="en-AU" sz="2561" dirty="0">
                <a:latin typeface="+mn-lt"/>
              </a:rPr>
              <a:t>Subheading text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7732800" cy="57610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2" name="Subtitle 4"/>
          <p:cNvSpPr txBox="1">
            <a:spLocks/>
          </p:cNvSpPr>
          <p:nvPr/>
        </p:nvSpPr>
        <p:spPr>
          <a:xfrm>
            <a:off x="7867790" y="239094"/>
            <a:ext cx="1204153" cy="240812"/>
          </a:xfrm>
          <a:prstGeom prst="rect">
            <a:avLst/>
          </a:prstGeom>
        </p:spPr>
        <p:txBody>
          <a:bodyPr>
            <a:normAutofit/>
          </a:bodyPr>
          <a:lstStyle>
            <a:lvl1pPr marL="179977" indent="-179977" algn="l" defTabSz="71990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2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930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884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37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791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74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9698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9652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960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8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www.bganz.org.au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682979" y="484226"/>
            <a:ext cx="2291333" cy="2116477"/>
          </a:xfrm>
          <a:prstGeom prst="rect">
            <a:avLst/>
          </a:prstGeom>
          <a:solidFill>
            <a:srgbClr val="E15976"/>
          </a:solidFill>
        </p:spPr>
        <p:txBody>
          <a:bodyPr wrap="square" rtlCol="0">
            <a:spAutoFit/>
          </a:bodyPr>
          <a:lstStyle/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Click icon to add an image, it will crop to the placeholder size, to reposition or enlarge, select the picture, go to </a:t>
            </a:r>
            <a:r>
              <a:rPr lang="en-AU" sz="1120" b="1" dirty="0">
                <a:latin typeface="Calibri" panose="020F0502020204030204" pitchFamily="34" charset="0"/>
                <a:cs typeface="Calibri" panose="020F0502020204030204" pitchFamily="34" charset="0"/>
              </a:rPr>
              <a:t>Format &gt; Crop </a:t>
            </a: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to edit the image within the frame.</a:t>
            </a:r>
          </a:p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To change the image, click on the frame and delete which will bring up the placeholder frame again.</a:t>
            </a:r>
          </a:p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You will need to put the image behind the footer, select, right click, select </a:t>
            </a:r>
            <a:r>
              <a:rPr lang="en-AU" sz="1120" b="1" dirty="0">
                <a:latin typeface="Calibri" panose="020F0502020204030204" pitchFamily="34" charset="0"/>
                <a:cs typeface="Calibri" panose="020F0502020204030204" pitchFamily="34" charset="0"/>
              </a:rPr>
              <a:t>Send to Back</a:t>
            </a: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AU" sz="112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5821" y="4448099"/>
            <a:ext cx="1173961" cy="11315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288" y="480151"/>
            <a:ext cx="1829565" cy="408032"/>
          </a:xfrm>
          <a:prstGeom prst="rect">
            <a:avLst/>
          </a:prstGeom>
        </p:spPr>
      </p:pic>
      <p:sp>
        <p:nvSpPr>
          <p:cNvPr id="9" name="Subtitle 4"/>
          <p:cNvSpPr txBox="1">
            <a:spLocks/>
          </p:cNvSpPr>
          <p:nvPr/>
        </p:nvSpPr>
        <p:spPr>
          <a:xfrm>
            <a:off x="8956244" y="5556106"/>
            <a:ext cx="2016556" cy="172848"/>
          </a:xfrm>
          <a:prstGeom prst="rect">
            <a:avLst/>
          </a:prstGeom>
        </p:spPr>
        <p:txBody>
          <a:bodyPr>
            <a:noAutofit/>
          </a:bodyPr>
          <a:lstStyle>
            <a:lvl1pPr marL="179977" indent="-179977" algn="l" defTabSz="71990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2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930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884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37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791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74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9698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9652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960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AU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Image: XXX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7AA0EAE-C3B6-801D-FEDF-F92AC853C432}"/>
              </a:ext>
            </a:extLst>
          </p:cNvPr>
          <p:cNvSpPr txBox="1"/>
          <p:nvPr/>
        </p:nvSpPr>
        <p:spPr>
          <a:xfrm>
            <a:off x="7847027" y="841965"/>
            <a:ext cx="117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200" dirty="0">
                <a:solidFill>
                  <a:schemeClr val="bg1"/>
                </a:solidFill>
                <a:latin typeface="+mn-lt"/>
              </a:rPr>
              <a:t>SUNDAY </a:t>
            </a:r>
            <a:r>
              <a:rPr lang="en-AU" sz="1600" dirty="0">
                <a:solidFill>
                  <a:schemeClr val="bg1"/>
                </a:solidFill>
              </a:rPr>
              <a:t>26 MAY </a:t>
            </a:r>
            <a:r>
              <a:rPr lang="en-AU" sz="1200" dirty="0">
                <a:solidFill>
                  <a:schemeClr val="bg1"/>
                </a:solidFill>
                <a:latin typeface="+mn-lt"/>
              </a:rPr>
              <a:t>2024</a:t>
            </a:r>
            <a:endParaRPr lang="en-AU" sz="1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201FE1-CAD0-2953-CDE1-2D87E21BCE88}"/>
              </a:ext>
            </a:extLst>
          </p:cNvPr>
          <p:cNvGrpSpPr/>
          <p:nvPr/>
        </p:nvGrpSpPr>
        <p:grpSpPr>
          <a:xfrm>
            <a:off x="7835694" y="1090700"/>
            <a:ext cx="2983728" cy="277000"/>
            <a:chOff x="7839124" y="959422"/>
            <a:chExt cx="2983728" cy="277000"/>
          </a:xfrm>
        </p:grpSpPr>
        <p:sp>
          <p:nvSpPr>
            <p:cNvPr id="3" name="TextBox 5">
              <a:extLst>
                <a:ext uri="{FF2B5EF4-FFF2-40B4-BE49-F238E27FC236}">
                  <a16:creationId xmlns:a16="http://schemas.microsoft.com/office/drawing/2014/main" id="{CF1D93B1-A733-1143-49F0-535DDC3B4827}"/>
                </a:ext>
              </a:extLst>
            </p:cNvPr>
            <p:cNvSpPr txBox="1"/>
            <p:nvPr/>
          </p:nvSpPr>
          <p:spPr>
            <a:xfrm>
              <a:off x="7839124" y="959422"/>
              <a:ext cx="986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bg1"/>
                  </a:solidFill>
                </a:rPr>
                <a:t>#</a:t>
              </a:r>
              <a:r>
                <a:rPr lang="en-GB" sz="1100" dirty="0">
                  <a:solidFill>
                    <a:schemeClr val="bg1"/>
                  </a:solidFill>
                </a:rPr>
                <a:t>BotanicGardensDay</a:t>
              </a:r>
              <a:endParaRPr lang="en-AU" sz="1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9506B140-FAB7-A4C2-6B58-E5D7D1153687}"/>
                </a:ext>
              </a:extLst>
            </p:cNvPr>
            <p:cNvSpPr txBox="1"/>
            <p:nvPr/>
          </p:nvSpPr>
          <p:spPr>
            <a:xfrm>
              <a:off x="8669330" y="959422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bg1"/>
                  </a:solidFill>
                </a:rPr>
                <a:t>#</a:t>
              </a:r>
              <a:r>
                <a:rPr lang="en-GB" sz="1100" dirty="0">
                  <a:solidFill>
                    <a:schemeClr val="bg1"/>
                  </a:solidFill>
                </a:rPr>
                <a:t>BotanicGardensDay2024</a:t>
              </a:r>
              <a:endParaRPr lang="en-AU" sz="1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B0FAE32E-6490-6611-F9FE-3644850CE495}"/>
                </a:ext>
              </a:extLst>
            </p:cNvPr>
            <p:cNvSpPr txBox="1"/>
            <p:nvPr/>
          </p:nvSpPr>
          <p:spPr>
            <a:xfrm>
              <a:off x="9697223" y="974812"/>
              <a:ext cx="1125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solidFill>
                    <a:schemeClr val="bg1"/>
                  </a:solidFill>
                </a:rPr>
                <a:t>#MoreThanAGarden2024</a:t>
              </a:r>
              <a:endParaRPr lang="en-AU" sz="3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Picture 14" descr="Icon, company name&#10;&#10;Description automatically generated">
            <a:extLst>
              <a:ext uri="{FF2B5EF4-FFF2-40B4-BE49-F238E27FC236}">
                <a16:creationId xmlns:a16="http://schemas.microsoft.com/office/drawing/2014/main" id="{26D6290E-EE31-39E2-D204-397BCC985B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313" y="113085"/>
            <a:ext cx="528109" cy="57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26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32800" y="635"/>
            <a:ext cx="3240000" cy="5760403"/>
          </a:xfrm>
          <a:solidFill>
            <a:schemeClr val="accent1"/>
          </a:solidFill>
        </p:spPr>
        <p:txBody>
          <a:bodyPr vert="horz" lIns="201656" tIns="432119" rIns="144040" bIns="45720" rtlCol="0" anchor="ctr">
            <a:normAutofit/>
          </a:bodyPr>
          <a:lstStyle/>
          <a:p>
            <a:pPr algn="l"/>
            <a:br>
              <a:rPr lang="en-AU" sz="2561" dirty="0">
                <a:latin typeface="+mn-lt"/>
              </a:rPr>
            </a:br>
            <a:endParaRPr lang="en-AU" sz="2561" dirty="0">
              <a:latin typeface="+mn-lt"/>
            </a:endParaRPr>
          </a:p>
        </p:txBody>
      </p:sp>
      <p:sp>
        <p:nvSpPr>
          <p:cNvPr id="22" name="Subtitle 4"/>
          <p:cNvSpPr txBox="1">
            <a:spLocks/>
          </p:cNvSpPr>
          <p:nvPr/>
        </p:nvSpPr>
        <p:spPr>
          <a:xfrm>
            <a:off x="7867790" y="239094"/>
            <a:ext cx="1204153" cy="240812"/>
          </a:xfrm>
          <a:prstGeom prst="rect">
            <a:avLst/>
          </a:prstGeom>
        </p:spPr>
        <p:txBody>
          <a:bodyPr>
            <a:normAutofit/>
          </a:bodyPr>
          <a:lstStyle>
            <a:lvl1pPr marL="179977" indent="-179977" algn="l" defTabSz="71990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2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930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884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37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791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74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9698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9652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960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8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www.bganz.org.au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682979" y="484226"/>
            <a:ext cx="2291333" cy="2116477"/>
          </a:xfrm>
          <a:prstGeom prst="rect">
            <a:avLst/>
          </a:prstGeom>
          <a:solidFill>
            <a:srgbClr val="E15976"/>
          </a:solidFill>
        </p:spPr>
        <p:txBody>
          <a:bodyPr wrap="square" rtlCol="0">
            <a:spAutoFit/>
          </a:bodyPr>
          <a:lstStyle/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Click icon to add an image, it will crop to the placeholder size, to reposition or enlarge, select the picture, go to </a:t>
            </a:r>
            <a:r>
              <a:rPr lang="en-AU" sz="1120" b="1" dirty="0">
                <a:latin typeface="Calibri" panose="020F0502020204030204" pitchFamily="34" charset="0"/>
                <a:cs typeface="Calibri" panose="020F0502020204030204" pitchFamily="34" charset="0"/>
              </a:rPr>
              <a:t>Format &gt; Crop </a:t>
            </a: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to edit the image within the frame.</a:t>
            </a:r>
          </a:p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To change the image, click on the frame and delete which will bring up the placeholder frame again.</a:t>
            </a:r>
          </a:p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You will need to put the image behind the footer, select, right click, select </a:t>
            </a:r>
            <a:r>
              <a:rPr lang="en-AU" sz="1120" b="1" dirty="0">
                <a:latin typeface="Calibri" panose="020F0502020204030204" pitchFamily="34" charset="0"/>
                <a:cs typeface="Calibri" panose="020F0502020204030204" pitchFamily="34" charset="0"/>
              </a:rPr>
              <a:t>Send to Back</a:t>
            </a: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AU" sz="112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288" y="480151"/>
            <a:ext cx="1829565" cy="408032"/>
          </a:xfrm>
          <a:prstGeom prst="rect">
            <a:avLst/>
          </a:prstGeom>
        </p:spPr>
      </p:pic>
      <p:pic>
        <p:nvPicPr>
          <p:cNvPr id="8" name="Picture 7" descr="Icon, company name&#10;&#10;Description automatically generated">
            <a:extLst>
              <a:ext uri="{FF2B5EF4-FFF2-40B4-BE49-F238E27FC236}">
                <a16:creationId xmlns:a16="http://schemas.microsoft.com/office/drawing/2014/main" id="{8936B884-A585-DE85-E86E-EFFFA12EE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313" y="113085"/>
            <a:ext cx="528109" cy="571082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C7576F1E-B5A5-7E48-4BD1-CAEBACEBED40}"/>
              </a:ext>
            </a:extLst>
          </p:cNvPr>
          <p:cNvSpPr txBox="1"/>
          <p:nvPr/>
        </p:nvSpPr>
        <p:spPr>
          <a:xfrm>
            <a:off x="7867790" y="869448"/>
            <a:ext cx="117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200" dirty="0">
                <a:solidFill>
                  <a:schemeClr val="bg1"/>
                </a:solidFill>
                <a:latin typeface="+mn-lt"/>
              </a:rPr>
              <a:t>SUNDAY </a:t>
            </a:r>
            <a:r>
              <a:rPr lang="en-AU" sz="1600" dirty="0">
                <a:solidFill>
                  <a:schemeClr val="bg1"/>
                </a:solidFill>
              </a:rPr>
              <a:t>26 MAY </a:t>
            </a:r>
            <a:r>
              <a:rPr lang="en-AU" sz="1200" dirty="0">
                <a:solidFill>
                  <a:schemeClr val="bg1"/>
                </a:solidFill>
                <a:latin typeface="+mn-lt"/>
              </a:rPr>
              <a:t>2024</a:t>
            </a:r>
            <a:endParaRPr lang="en-AU" sz="1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4B4FB1-5831-A97C-8492-3F3D1D3C0F4E}"/>
              </a:ext>
            </a:extLst>
          </p:cNvPr>
          <p:cNvGrpSpPr/>
          <p:nvPr/>
        </p:nvGrpSpPr>
        <p:grpSpPr>
          <a:xfrm>
            <a:off x="7835694" y="1090700"/>
            <a:ext cx="2983728" cy="277000"/>
            <a:chOff x="7839124" y="959422"/>
            <a:chExt cx="2983728" cy="277000"/>
          </a:xfrm>
        </p:grpSpPr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954AA3B7-4A62-107D-8FB6-32A13FB925B7}"/>
                </a:ext>
              </a:extLst>
            </p:cNvPr>
            <p:cNvSpPr txBox="1"/>
            <p:nvPr/>
          </p:nvSpPr>
          <p:spPr>
            <a:xfrm>
              <a:off x="7839124" y="959422"/>
              <a:ext cx="986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bg1"/>
                  </a:solidFill>
                </a:rPr>
                <a:t>#</a:t>
              </a:r>
              <a:r>
                <a:rPr lang="en-GB" sz="1100" dirty="0">
                  <a:solidFill>
                    <a:schemeClr val="bg1"/>
                  </a:solidFill>
                </a:rPr>
                <a:t>BotanicGardensDay</a:t>
              </a:r>
              <a:endParaRPr lang="en-AU" sz="1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AEC1DB69-87BF-A832-C042-CD178CE09710}"/>
                </a:ext>
              </a:extLst>
            </p:cNvPr>
            <p:cNvSpPr txBox="1"/>
            <p:nvPr/>
          </p:nvSpPr>
          <p:spPr>
            <a:xfrm>
              <a:off x="8669330" y="959422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bg1"/>
                  </a:solidFill>
                </a:rPr>
                <a:t>#</a:t>
              </a:r>
              <a:r>
                <a:rPr lang="en-GB" sz="1100" dirty="0">
                  <a:solidFill>
                    <a:schemeClr val="bg1"/>
                  </a:solidFill>
                </a:rPr>
                <a:t>BotanicGardensDay2024</a:t>
              </a:r>
              <a:endParaRPr lang="en-AU" sz="1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A2F900BF-35BE-EBD3-66C3-C3CC9BD58C83}"/>
                </a:ext>
              </a:extLst>
            </p:cNvPr>
            <p:cNvSpPr txBox="1"/>
            <p:nvPr/>
          </p:nvSpPr>
          <p:spPr>
            <a:xfrm>
              <a:off x="9697223" y="974812"/>
              <a:ext cx="1125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solidFill>
                    <a:schemeClr val="bg1"/>
                  </a:solidFill>
                </a:rPr>
                <a:t>#MoreThanAGarden2024</a:t>
              </a:r>
              <a:endParaRPr lang="en-AU" sz="3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461" y="4516424"/>
            <a:ext cx="1173961" cy="113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" y="635"/>
            <a:ext cx="3240000" cy="5760403"/>
          </a:xfrm>
          <a:solidFill>
            <a:schemeClr val="accent5"/>
          </a:solidFill>
        </p:spPr>
        <p:txBody>
          <a:bodyPr vert="horz" lIns="201656" tIns="432119" rIns="144040" bIns="45720" rtlCol="0" anchor="ctr">
            <a:normAutofit/>
          </a:bodyPr>
          <a:lstStyle/>
          <a:p>
            <a:pPr algn="l"/>
            <a:r>
              <a:rPr lang="en-AU" dirty="0"/>
              <a:t>Heading text</a:t>
            </a:r>
            <a:br>
              <a:rPr lang="en-AU" dirty="0"/>
            </a:br>
            <a:r>
              <a:rPr lang="en-AU" sz="2561" dirty="0">
                <a:latin typeface="+mn-lt"/>
              </a:rPr>
              <a:t>Subheading text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3239998" y="2"/>
            <a:ext cx="7732801" cy="57610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Subtitle 4"/>
          <p:cNvSpPr txBox="1">
            <a:spLocks/>
          </p:cNvSpPr>
          <p:nvPr/>
        </p:nvSpPr>
        <p:spPr>
          <a:xfrm>
            <a:off x="134989" y="239094"/>
            <a:ext cx="1204153" cy="240812"/>
          </a:xfrm>
          <a:prstGeom prst="rect">
            <a:avLst/>
          </a:prstGeom>
        </p:spPr>
        <p:txBody>
          <a:bodyPr>
            <a:normAutofit/>
          </a:bodyPr>
          <a:lstStyle>
            <a:lvl1pPr marL="179977" indent="-179977" algn="l" defTabSz="71990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2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930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884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37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791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74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9698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9652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960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8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www.bganz.org.au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5286269" y="484226"/>
            <a:ext cx="2291333" cy="2116477"/>
          </a:xfrm>
          <a:prstGeom prst="rect">
            <a:avLst/>
          </a:prstGeom>
          <a:solidFill>
            <a:srgbClr val="E15976"/>
          </a:solidFill>
        </p:spPr>
        <p:txBody>
          <a:bodyPr wrap="square" rtlCol="0">
            <a:spAutoFit/>
          </a:bodyPr>
          <a:lstStyle/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Click icon to add an image, it will crop to the placeholder size, to reposition or enlarge, select the picture, go to </a:t>
            </a:r>
            <a:r>
              <a:rPr lang="en-AU" sz="1120" b="1" dirty="0">
                <a:latin typeface="Calibri" panose="020F0502020204030204" pitchFamily="34" charset="0"/>
                <a:cs typeface="Calibri" panose="020F0502020204030204" pitchFamily="34" charset="0"/>
              </a:rPr>
              <a:t>Format &gt; Crop </a:t>
            </a: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to edit the image within the frame.</a:t>
            </a:r>
          </a:p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To change the image, click on the frame and delete which will bring up the placeholder frame again.</a:t>
            </a:r>
          </a:p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You will need to put the image behind the footer, select, right click, select </a:t>
            </a:r>
            <a:r>
              <a:rPr lang="en-AU" sz="1120" b="1" dirty="0">
                <a:latin typeface="Calibri" panose="020F0502020204030204" pitchFamily="34" charset="0"/>
                <a:cs typeface="Calibri" panose="020F0502020204030204" pitchFamily="34" charset="0"/>
              </a:rPr>
              <a:t>Send to Back</a:t>
            </a: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AU" sz="112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727" y="4448099"/>
            <a:ext cx="1173961" cy="11315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7" y="480151"/>
            <a:ext cx="1829565" cy="408032"/>
          </a:xfrm>
          <a:prstGeom prst="rect">
            <a:avLst/>
          </a:prstGeom>
        </p:spPr>
      </p:pic>
      <p:sp>
        <p:nvSpPr>
          <p:cNvPr id="9" name="Subtitle 4"/>
          <p:cNvSpPr txBox="1">
            <a:spLocks/>
          </p:cNvSpPr>
          <p:nvPr/>
        </p:nvSpPr>
        <p:spPr>
          <a:xfrm>
            <a:off x="-2" y="5556106"/>
            <a:ext cx="2016556" cy="172848"/>
          </a:xfrm>
          <a:prstGeom prst="rect">
            <a:avLst/>
          </a:prstGeom>
        </p:spPr>
        <p:txBody>
          <a:bodyPr>
            <a:noAutofit/>
          </a:bodyPr>
          <a:lstStyle>
            <a:lvl1pPr marL="179977" indent="-179977" algn="l" defTabSz="71990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2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930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884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37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791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74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9698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9652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960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Image: XXX</a:t>
            </a:r>
          </a:p>
        </p:txBody>
      </p:sp>
      <p:pic>
        <p:nvPicPr>
          <p:cNvPr id="5" name="Picture 4" descr="Icon, company name&#10;&#10;Description automatically generated">
            <a:extLst>
              <a:ext uri="{FF2B5EF4-FFF2-40B4-BE49-F238E27FC236}">
                <a16:creationId xmlns:a16="http://schemas.microsoft.com/office/drawing/2014/main" id="{6039D140-B320-6E22-9B73-3AA8A96326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42" y="113085"/>
            <a:ext cx="528109" cy="571082"/>
          </a:xfrm>
          <a:prstGeom prst="rect">
            <a:avLst/>
          </a:prstGeom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85F53A3B-282B-CE3F-23E5-D6C120BC6E0E}"/>
              </a:ext>
            </a:extLst>
          </p:cNvPr>
          <p:cNvSpPr txBox="1"/>
          <p:nvPr/>
        </p:nvSpPr>
        <p:spPr>
          <a:xfrm>
            <a:off x="94794" y="829745"/>
            <a:ext cx="117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200" dirty="0">
                <a:solidFill>
                  <a:schemeClr val="bg1"/>
                </a:solidFill>
                <a:latin typeface="+mn-lt"/>
              </a:rPr>
              <a:t>SUNDAY </a:t>
            </a:r>
            <a:r>
              <a:rPr lang="en-AU" sz="1600" dirty="0">
                <a:solidFill>
                  <a:schemeClr val="bg1"/>
                </a:solidFill>
              </a:rPr>
              <a:t>26 MAY </a:t>
            </a:r>
            <a:r>
              <a:rPr lang="en-AU" sz="1200" dirty="0">
                <a:solidFill>
                  <a:schemeClr val="bg1"/>
                </a:solidFill>
                <a:latin typeface="+mn-lt"/>
              </a:rPr>
              <a:t>2024</a:t>
            </a:r>
            <a:endParaRPr lang="en-AU" sz="1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08869DA-9986-B4E8-28D0-7B3B3492C5E9}"/>
              </a:ext>
            </a:extLst>
          </p:cNvPr>
          <p:cNvGrpSpPr/>
          <p:nvPr/>
        </p:nvGrpSpPr>
        <p:grpSpPr>
          <a:xfrm>
            <a:off x="94794" y="1043193"/>
            <a:ext cx="2983728" cy="277000"/>
            <a:chOff x="7839124" y="959422"/>
            <a:chExt cx="2983728" cy="277000"/>
          </a:xfrm>
        </p:grpSpPr>
        <p:sp>
          <p:nvSpPr>
            <p:cNvPr id="12" name="TextBox 5">
              <a:extLst>
                <a:ext uri="{FF2B5EF4-FFF2-40B4-BE49-F238E27FC236}">
                  <a16:creationId xmlns:a16="http://schemas.microsoft.com/office/drawing/2014/main" id="{E2D49167-ABD1-2ABD-6C4F-99E1B8826E7A}"/>
                </a:ext>
              </a:extLst>
            </p:cNvPr>
            <p:cNvSpPr txBox="1"/>
            <p:nvPr/>
          </p:nvSpPr>
          <p:spPr>
            <a:xfrm>
              <a:off x="7839124" y="959422"/>
              <a:ext cx="986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bg1"/>
                  </a:solidFill>
                </a:rPr>
                <a:t>#</a:t>
              </a:r>
              <a:r>
                <a:rPr lang="en-GB" sz="1100" dirty="0">
                  <a:solidFill>
                    <a:schemeClr val="bg1"/>
                  </a:solidFill>
                </a:rPr>
                <a:t>BotanicGardensDay</a:t>
              </a:r>
              <a:endParaRPr lang="en-AU" sz="1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9">
              <a:extLst>
                <a:ext uri="{FF2B5EF4-FFF2-40B4-BE49-F238E27FC236}">
                  <a16:creationId xmlns:a16="http://schemas.microsoft.com/office/drawing/2014/main" id="{97923244-33C1-F9F4-FCF2-96B20947AB14}"/>
                </a:ext>
              </a:extLst>
            </p:cNvPr>
            <p:cNvSpPr txBox="1"/>
            <p:nvPr/>
          </p:nvSpPr>
          <p:spPr>
            <a:xfrm>
              <a:off x="8669330" y="959422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bg1"/>
                  </a:solidFill>
                </a:rPr>
                <a:t>#</a:t>
              </a:r>
              <a:r>
                <a:rPr lang="en-GB" sz="1100" dirty="0">
                  <a:solidFill>
                    <a:schemeClr val="bg1"/>
                  </a:solidFill>
                </a:rPr>
                <a:t>BotanicGardensDay2024</a:t>
              </a:r>
              <a:endParaRPr lang="en-AU" sz="1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95672932-69CB-77D8-5493-F952384BA2A0}"/>
                </a:ext>
              </a:extLst>
            </p:cNvPr>
            <p:cNvSpPr txBox="1"/>
            <p:nvPr/>
          </p:nvSpPr>
          <p:spPr>
            <a:xfrm>
              <a:off x="9697223" y="974812"/>
              <a:ext cx="1125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solidFill>
                    <a:schemeClr val="bg1"/>
                  </a:solidFill>
                </a:rPr>
                <a:t>#MoreThanAGarden2024</a:t>
              </a:r>
              <a:endParaRPr lang="en-AU" sz="3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242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35"/>
            <a:ext cx="3240000" cy="5760403"/>
          </a:xfrm>
          <a:solidFill>
            <a:srgbClr val="E15976"/>
          </a:solidFill>
        </p:spPr>
        <p:txBody>
          <a:bodyPr vert="horz" lIns="201656" tIns="432119" rIns="144040" bIns="45720" rtlCol="0" anchor="ctr">
            <a:normAutofit/>
          </a:bodyPr>
          <a:lstStyle/>
          <a:p>
            <a:pPr algn="l"/>
            <a:r>
              <a:rPr lang="en-AU" dirty="0"/>
              <a:t>Heading text</a:t>
            </a:r>
            <a:br>
              <a:rPr lang="en-AU" dirty="0"/>
            </a:br>
            <a:r>
              <a:rPr lang="en-AU" sz="2561" dirty="0">
                <a:latin typeface="+mn-lt"/>
              </a:rPr>
              <a:t>Subheading text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3239998" y="2"/>
            <a:ext cx="7732801" cy="5761038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22" name="Subtitle 4"/>
          <p:cNvSpPr txBox="1">
            <a:spLocks/>
          </p:cNvSpPr>
          <p:nvPr/>
        </p:nvSpPr>
        <p:spPr>
          <a:xfrm>
            <a:off x="134989" y="239094"/>
            <a:ext cx="1204153" cy="240812"/>
          </a:xfrm>
          <a:prstGeom prst="rect">
            <a:avLst/>
          </a:prstGeom>
        </p:spPr>
        <p:txBody>
          <a:bodyPr>
            <a:normAutofit/>
          </a:bodyPr>
          <a:lstStyle>
            <a:lvl1pPr marL="179977" indent="-179977" algn="l" defTabSz="71990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2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930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884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37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791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74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9698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9652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960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88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www.bganz.org.au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5286269" y="484226"/>
            <a:ext cx="2291333" cy="2116477"/>
          </a:xfrm>
          <a:prstGeom prst="rect">
            <a:avLst/>
          </a:prstGeom>
          <a:solidFill>
            <a:srgbClr val="E15976"/>
          </a:solidFill>
        </p:spPr>
        <p:txBody>
          <a:bodyPr wrap="square" rtlCol="0">
            <a:spAutoFit/>
          </a:bodyPr>
          <a:lstStyle/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Click icon to add an image, it will crop to the placeholder size, to reposition or enlarge, select the picture, go to </a:t>
            </a:r>
            <a:r>
              <a:rPr lang="en-AU" sz="1120" b="1" dirty="0">
                <a:latin typeface="Calibri" panose="020F0502020204030204" pitchFamily="34" charset="0"/>
                <a:cs typeface="Calibri" panose="020F0502020204030204" pitchFamily="34" charset="0"/>
              </a:rPr>
              <a:t>Format &gt; Crop </a:t>
            </a: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to edit the image within the frame.</a:t>
            </a:r>
          </a:p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To change the image, click on the frame and delete which will bring up the placeholder frame again.</a:t>
            </a:r>
          </a:p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You will need to put the image behind the footer, select, right click, select </a:t>
            </a:r>
            <a:r>
              <a:rPr lang="en-AU" sz="1120" b="1" dirty="0">
                <a:latin typeface="Calibri" panose="020F0502020204030204" pitchFamily="34" charset="0"/>
                <a:cs typeface="Calibri" panose="020F0502020204030204" pitchFamily="34" charset="0"/>
              </a:rPr>
              <a:t>Send to Back</a:t>
            </a: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AU" sz="112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727" y="4448099"/>
            <a:ext cx="1173961" cy="11315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7" y="480151"/>
            <a:ext cx="1829565" cy="408032"/>
          </a:xfrm>
          <a:prstGeom prst="rect">
            <a:avLst/>
          </a:prstGeom>
        </p:spPr>
      </p:pic>
      <p:sp>
        <p:nvSpPr>
          <p:cNvPr id="9" name="Subtitle 4"/>
          <p:cNvSpPr txBox="1">
            <a:spLocks/>
          </p:cNvSpPr>
          <p:nvPr/>
        </p:nvSpPr>
        <p:spPr>
          <a:xfrm>
            <a:off x="-2" y="5556106"/>
            <a:ext cx="2016556" cy="172848"/>
          </a:xfrm>
          <a:prstGeom prst="rect">
            <a:avLst/>
          </a:prstGeom>
        </p:spPr>
        <p:txBody>
          <a:bodyPr>
            <a:noAutofit/>
          </a:bodyPr>
          <a:lstStyle>
            <a:lvl1pPr marL="179977" indent="-179977" algn="l" defTabSz="719907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2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930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9884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9837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19791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7974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39698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99652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59605" indent="-179977" algn="l" defTabSz="719907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7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Image: XXX</a:t>
            </a:r>
          </a:p>
        </p:txBody>
      </p:sp>
      <p:pic>
        <p:nvPicPr>
          <p:cNvPr id="5" name="Picture 4" descr="Icon, company name&#10;&#10;Description automatically generated">
            <a:extLst>
              <a:ext uri="{FF2B5EF4-FFF2-40B4-BE49-F238E27FC236}">
                <a16:creationId xmlns:a16="http://schemas.microsoft.com/office/drawing/2014/main" id="{B4378182-61E5-AAC9-5F2A-07B171C2E4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342" y="113085"/>
            <a:ext cx="528109" cy="571082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B2384316-D1ED-1B4D-5AAB-F95C65A88AA2}"/>
              </a:ext>
            </a:extLst>
          </p:cNvPr>
          <p:cNvSpPr txBox="1"/>
          <p:nvPr/>
        </p:nvSpPr>
        <p:spPr>
          <a:xfrm>
            <a:off x="97723" y="838877"/>
            <a:ext cx="1175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200" dirty="0">
                <a:solidFill>
                  <a:schemeClr val="bg1"/>
                </a:solidFill>
                <a:latin typeface="+mn-lt"/>
              </a:rPr>
              <a:t>SUNDAY </a:t>
            </a:r>
            <a:r>
              <a:rPr lang="en-AU" sz="1600" dirty="0">
                <a:solidFill>
                  <a:schemeClr val="bg1"/>
                </a:solidFill>
              </a:rPr>
              <a:t>26 MAY </a:t>
            </a:r>
            <a:r>
              <a:rPr lang="en-AU" sz="1200" dirty="0">
                <a:solidFill>
                  <a:schemeClr val="bg1"/>
                </a:solidFill>
                <a:latin typeface="+mn-lt"/>
              </a:rPr>
              <a:t>2024</a:t>
            </a:r>
            <a:endParaRPr lang="en-AU" sz="100" dirty="0">
              <a:solidFill>
                <a:schemeClr val="bg1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E2B907-A362-B8F7-B017-3AAA4A9FAA99}"/>
              </a:ext>
            </a:extLst>
          </p:cNvPr>
          <p:cNvGrpSpPr/>
          <p:nvPr/>
        </p:nvGrpSpPr>
        <p:grpSpPr>
          <a:xfrm>
            <a:off x="97723" y="1054973"/>
            <a:ext cx="2983728" cy="277000"/>
            <a:chOff x="7839124" y="959422"/>
            <a:chExt cx="2983728" cy="277000"/>
          </a:xfrm>
        </p:grpSpPr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D6C81FD6-4AAF-F01B-9064-AA73F5A9DEDC}"/>
                </a:ext>
              </a:extLst>
            </p:cNvPr>
            <p:cNvSpPr txBox="1"/>
            <p:nvPr/>
          </p:nvSpPr>
          <p:spPr>
            <a:xfrm>
              <a:off x="7839124" y="959422"/>
              <a:ext cx="986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bg1"/>
                  </a:solidFill>
                </a:rPr>
                <a:t>#</a:t>
              </a:r>
              <a:r>
                <a:rPr lang="en-GB" sz="1100" dirty="0">
                  <a:solidFill>
                    <a:schemeClr val="bg1"/>
                  </a:solidFill>
                </a:rPr>
                <a:t>BotanicGardensDay</a:t>
              </a:r>
              <a:endParaRPr lang="en-AU" sz="1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9D633460-95EE-3AFC-F82E-B3AC5BD2DAEB}"/>
                </a:ext>
              </a:extLst>
            </p:cNvPr>
            <p:cNvSpPr txBox="1"/>
            <p:nvPr/>
          </p:nvSpPr>
          <p:spPr>
            <a:xfrm>
              <a:off x="8669330" y="959422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bg1"/>
                  </a:solidFill>
                </a:rPr>
                <a:t>#</a:t>
              </a:r>
              <a:r>
                <a:rPr lang="en-GB" sz="1100" dirty="0">
                  <a:solidFill>
                    <a:schemeClr val="bg1"/>
                  </a:solidFill>
                </a:rPr>
                <a:t>BotanicGardensDay2024</a:t>
              </a:r>
              <a:endParaRPr lang="en-AU" sz="1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65B630BC-53EC-8C37-2DCB-B02C87DDE0F7}"/>
                </a:ext>
              </a:extLst>
            </p:cNvPr>
            <p:cNvSpPr txBox="1"/>
            <p:nvPr/>
          </p:nvSpPr>
          <p:spPr>
            <a:xfrm>
              <a:off x="9697223" y="974812"/>
              <a:ext cx="1125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solidFill>
                    <a:schemeClr val="bg1"/>
                  </a:solidFill>
                </a:rPr>
                <a:t>#MoreThanAGarden2024</a:t>
              </a:r>
              <a:endParaRPr lang="en-AU" sz="3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0756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2" y="4468376"/>
            <a:ext cx="10972800" cy="1292662"/>
          </a:xfrm>
        </p:spPr>
        <p:txBody>
          <a:bodyPr lIns="504000">
            <a:normAutofit fontScale="85000" lnSpcReduction="20000"/>
          </a:bodyPr>
          <a:lstStyle/>
          <a:p>
            <a:pPr algn="ctr"/>
            <a:r>
              <a:rPr lang="en-GB" sz="3300" dirty="0"/>
              <a:t>Botanic Gardens Webinar Series 2024</a:t>
            </a:r>
          </a:p>
          <a:p>
            <a:pPr algn="ctr"/>
            <a:r>
              <a:rPr lang="en-GB" sz="3800" dirty="0">
                <a:solidFill>
                  <a:schemeClr val="tx2"/>
                </a:solidFill>
                <a:latin typeface="+mj-lt"/>
              </a:rPr>
              <a:t>Science Saving Species</a:t>
            </a:r>
          </a:p>
          <a:p>
            <a:pPr algn="ctr"/>
            <a:r>
              <a:rPr lang="en-GB" sz="3300" dirty="0"/>
              <a:t>Webinar 1 – 2 May 2024 – 7pm AEST</a:t>
            </a:r>
            <a:endParaRPr lang="en-AU" sz="2800" dirty="0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8766188" y="4771544"/>
            <a:ext cx="1816709" cy="641662"/>
            <a:chOff x="223332" y="4604906"/>
            <a:chExt cx="2827079" cy="99852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332" y="4604906"/>
              <a:ext cx="2827079" cy="998526"/>
            </a:xfrm>
            <a:prstGeom prst="rect">
              <a:avLst/>
            </a:prstGeom>
          </p:spPr>
        </p:pic>
        <p:sp>
          <p:nvSpPr>
            <p:cNvPr id="16" name="Subtitle 4"/>
            <p:cNvSpPr txBox="1">
              <a:spLocks/>
            </p:cNvSpPr>
            <p:nvPr/>
          </p:nvSpPr>
          <p:spPr>
            <a:xfrm>
              <a:off x="1173507" y="4697230"/>
              <a:ext cx="1858021" cy="24475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79977" indent="-179977" algn="l" defTabSz="719907" rtl="0" eaLnBrk="1" latinLnBrk="0" hangingPunct="1">
                <a:lnSpc>
                  <a:spcPct val="90000"/>
                </a:lnSpc>
                <a:spcBef>
                  <a:spcPts val="787"/>
                </a:spcBef>
                <a:buFont typeface="Arial" panose="020B0604020202020204" pitchFamily="34" charset="0"/>
                <a:buChar char="•"/>
                <a:defRPr sz="220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39930" indent="-179977" algn="l" defTabSz="719907" rtl="0" eaLnBrk="1" latinLnBrk="0" hangingPunct="1">
                <a:lnSpc>
                  <a:spcPct val="90000"/>
                </a:lnSpc>
                <a:spcBef>
                  <a:spcPts val="394"/>
                </a:spcBef>
                <a:buFont typeface="Arial" panose="020B0604020202020204" pitchFamily="34" charset="0"/>
                <a:buChar char="•"/>
                <a:defRPr sz="189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99884" indent="-179977" algn="l" defTabSz="719907" rtl="0" eaLnBrk="1" latinLnBrk="0" hangingPunct="1">
                <a:lnSpc>
                  <a:spcPct val="90000"/>
                </a:lnSpc>
                <a:spcBef>
                  <a:spcPts val="394"/>
                </a:spcBef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59837" indent="-179977" algn="l" defTabSz="719907" rtl="0" eaLnBrk="1" latinLnBrk="0" hangingPunct="1">
                <a:lnSpc>
                  <a:spcPct val="90000"/>
                </a:lnSpc>
                <a:spcBef>
                  <a:spcPts val="394"/>
                </a:spcBef>
                <a:buFont typeface="Arial" panose="020B0604020202020204" pitchFamily="34" charset="0"/>
                <a:buChar char="•"/>
                <a:defRPr sz="14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19791" indent="-179977" algn="l" defTabSz="719907" rtl="0" eaLnBrk="1" latinLnBrk="0" hangingPunct="1">
                <a:lnSpc>
                  <a:spcPct val="90000"/>
                </a:lnSpc>
                <a:spcBef>
                  <a:spcPts val="394"/>
                </a:spcBef>
                <a:buFont typeface="Arial" panose="020B0604020202020204" pitchFamily="34" charset="0"/>
                <a:buChar char="•"/>
                <a:defRPr sz="14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79745" indent="-179977" algn="l" defTabSz="719907" rtl="0" eaLnBrk="1" latinLnBrk="0" hangingPunct="1">
                <a:lnSpc>
                  <a:spcPct val="90000"/>
                </a:lnSpc>
                <a:spcBef>
                  <a:spcPts val="394"/>
                </a:spcBef>
                <a:buFont typeface="Arial" panose="020B0604020202020204" pitchFamily="34" charset="0"/>
                <a:buChar char="•"/>
                <a:defRPr sz="14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9698" indent="-179977" algn="l" defTabSz="719907" rtl="0" eaLnBrk="1" latinLnBrk="0" hangingPunct="1">
                <a:lnSpc>
                  <a:spcPct val="90000"/>
                </a:lnSpc>
                <a:spcBef>
                  <a:spcPts val="394"/>
                </a:spcBef>
                <a:buFont typeface="Arial" panose="020B0604020202020204" pitchFamily="34" charset="0"/>
                <a:buChar char="•"/>
                <a:defRPr sz="14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99652" indent="-179977" algn="l" defTabSz="719907" rtl="0" eaLnBrk="1" latinLnBrk="0" hangingPunct="1">
                <a:lnSpc>
                  <a:spcPct val="90000"/>
                </a:lnSpc>
                <a:spcBef>
                  <a:spcPts val="394"/>
                </a:spcBef>
                <a:buFont typeface="Arial" panose="020B0604020202020204" pitchFamily="34" charset="0"/>
                <a:buChar char="•"/>
                <a:defRPr sz="14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59605" indent="-179977" algn="l" defTabSz="719907" rtl="0" eaLnBrk="1" latinLnBrk="0" hangingPunct="1">
                <a:lnSpc>
                  <a:spcPct val="90000"/>
                </a:lnSpc>
                <a:spcBef>
                  <a:spcPts val="394"/>
                </a:spcBef>
                <a:buFont typeface="Arial" panose="020B0604020202020204" pitchFamily="34" charset="0"/>
                <a:buChar char="•"/>
                <a:defRPr sz="141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AU" sz="88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www.bganz.org.au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-2682979" y="484226"/>
            <a:ext cx="2291333" cy="2116477"/>
          </a:xfrm>
          <a:prstGeom prst="rect">
            <a:avLst/>
          </a:prstGeom>
          <a:solidFill>
            <a:srgbClr val="E15976"/>
          </a:solidFill>
        </p:spPr>
        <p:txBody>
          <a:bodyPr wrap="square" rtlCol="0">
            <a:spAutoFit/>
          </a:bodyPr>
          <a:lstStyle/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Click icon to add an image, it will crop to the placeholder size, to reposition or enlarge, select the picture, go to </a:t>
            </a:r>
            <a:r>
              <a:rPr lang="en-AU" sz="1120" b="1" dirty="0">
                <a:latin typeface="Calibri" panose="020F0502020204030204" pitchFamily="34" charset="0"/>
                <a:cs typeface="Calibri" panose="020F0502020204030204" pitchFamily="34" charset="0"/>
              </a:rPr>
              <a:t>Format &gt; Crop </a:t>
            </a: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to edit the image within the frame.</a:t>
            </a:r>
          </a:p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To change the image, click on the frame and delete which will bring up the placeholder frame again.</a:t>
            </a:r>
          </a:p>
          <a:p>
            <a:pPr>
              <a:spcAft>
                <a:spcPts val="480"/>
              </a:spcAft>
            </a:pP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You will need to put the image behind the footer, select, right click, select </a:t>
            </a:r>
            <a:r>
              <a:rPr lang="en-AU" sz="1120" b="1" dirty="0">
                <a:latin typeface="Calibri" panose="020F0502020204030204" pitchFamily="34" charset="0"/>
                <a:cs typeface="Calibri" panose="020F0502020204030204" pitchFamily="34" charset="0"/>
              </a:rPr>
              <a:t>Send to Back</a:t>
            </a:r>
            <a:r>
              <a:rPr lang="en-AU" sz="112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AU" sz="112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, company name&#10;&#10;Description automatically generated">
            <a:extLst>
              <a:ext uri="{FF2B5EF4-FFF2-40B4-BE49-F238E27FC236}">
                <a16:creationId xmlns:a16="http://schemas.microsoft.com/office/drawing/2014/main" id="{20AAD05E-145C-8782-5109-B21AE11BF3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9" y="5319031"/>
            <a:ext cx="405759" cy="392460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3F9AB8F4-69EE-B558-04E1-8F2121DA8A72}"/>
              </a:ext>
            </a:extLst>
          </p:cNvPr>
          <p:cNvSpPr txBox="1"/>
          <p:nvPr/>
        </p:nvSpPr>
        <p:spPr>
          <a:xfrm>
            <a:off x="9376780" y="5195921"/>
            <a:ext cx="11753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000" dirty="0">
                <a:solidFill>
                  <a:schemeClr val="bg1"/>
                </a:solidFill>
                <a:latin typeface="+mn-lt"/>
              </a:rPr>
              <a:t>SUNDAY </a:t>
            </a:r>
            <a:r>
              <a:rPr lang="en-AU" sz="1000" dirty="0">
                <a:solidFill>
                  <a:schemeClr val="bg1"/>
                </a:solidFill>
              </a:rPr>
              <a:t>26 MAY </a:t>
            </a:r>
            <a:r>
              <a:rPr lang="en-AU" sz="1000" dirty="0">
                <a:solidFill>
                  <a:schemeClr val="bg1"/>
                </a:solidFill>
                <a:latin typeface="+mn-lt"/>
              </a:rPr>
              <a:t>2024</a:t>
            </a:r>
            <a:endParaRPr lang="en-AU" sz="1000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90A1DB-6B48-AFA1-F0F4-2D0DC54FC8BD}"/>
              </a:ext>
            </a:extLst>
          </p:cNvPr>
          <p:cNvGrpSpPr/>
          <p:nvPr/>
        </p:nvGrpSpPr>
        <p:grpSpPr>
          <a:xfrm>
            <a:off x="7989070" y="5430447"/>
            <a:ext cx="2983728" cy="277000"/>
            <a:chOff x="7839124" y="959422"/>
            <a:chExt cx="2983728" cy="277000"/>
          </a:xfrm>
        </p:grpSpPr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C4818476-2946-45A0-AA29-2E5CC8AB8A6F}"/>
                </a:ext>
              </a:extLst>
            </p:cNvPr>
            <p:cNvSpPr txBox="1"/>
            <p:nvPr/>
          </p:nvSpPr>
          <p:spPr>
            <a:xfrm>
              <a:off x="7839124" y="959422"/>
              <a:ext cx="9861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bg1"/>
                  </a:solidFill>
                </a:rPr>
                <a:t>#</a:t>
              </a:r>
              <a:r>
                <a:rPr lang="en-GB" sz="1100" dirty="0">
                  <a:solidFill>
                    <a:schemeClr val="bg1"/>
                  </a:solidFill>
                </a:rPr>
                <a:t>BotanicGardensDay</a:t>
              </a:r>
              <a:endParaRPr lang="en-AU" sz="1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01E47DD-B7A9-8298-4752-ADA57974BDEB}"/>
                </a:ext>
              </a:extLst>
            </p:cNvPr>
            <p:cNvSpPr txBox="1"/>
            <p:nvPr/>
          </p:nvSpPr>
          <p:spPr>
            <a:xfrm>
              <a:off x="8669330" y="959422"/>
              <a:ext cx="11753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200" dirty="0">
                  <a:solidFill>
                    <a:schemeClr val="bg1"/>
                  </a:solidFill>
                </a:rPr>
                <a:t>#</a:t>
              </a:r>
              <a:r>
                <a:rPr lang="en-GB" sz="1100" dirty="0">
                  <a:solidFill>
                    <a:schemeClr val="bg1"/>
                  </a:solidFill>
                </a:rPr>
                <a:t>BotanicGardensDay2024</a:t>
              </a:r>
              <a:endParaRPr lang="en-AU" sz="1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E79D9F50-74CD-34BA-938D-13E83DCEA3AA}"/>
                </a:ext>
              </a:extLst>
            </p:cNvPr>
            <p:cNvSpPr txBox="1"/>
            <p:nvPr/>
          </p:nvSpPr>
          <p:spPr>
            <a:xfrm>
              <a:off x="9697223" y="974812"/>
              <a:ext cx="112562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 dirty="0">
                  <a:solidFill>
                    <a:schemeClr val="bg1"/>
                  </a:solidFill>
                </a:rPr>
                <a:t>#MoreThanAGarden2024</a:t>
              </a:r>
              <a:endParaRPr lang="en-AU" sz="3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Placeholder 4" descr="A person holding a plant&#10;&#10;Description automatically generated">
            <a:extLst>
              <a:ext uri="{FF2B5EF4-FFF2-40B4-BE49-F238E27FC236}">
                <a16:creationId xmlns:a16="http://schemas.microsoft.com/office/drawing/2014/main" id="{1A5A9C0A-B8D4-97E9-F30C-43413AE270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" r="5181"/>
          <a:stretch>
            <a:fillRect/>
          </a:stretch>
        </p:blipFill>
        <p:spPr>
          <a:xfrm>
            <a:off x="3239585" y="315584"/>
            <a:ext cx="2501403" cy="1863599"/>
          </a:xfrm>
          <a:solidFill>
            <a:schemeClr val="bg2"/>
          </a:solidFill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A60B52B-BC3E-03E8-AC57-7E3D1A27A62C}"/>
              </a:ext>
            </a:extLst>
          </p:cNvPr>
          <p:cNvSpPr txBox="1"/>
          <p:nvPr/>
        </p:nvSpPr>
        <p:spPr>
          <a:xfrm>
            <a:off x="3180663" y="2178455"/>
            <a:ext cx="246030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solidFill>
                  <a:schemeClr val="accent1"/>
                </a:solidFill>
                <a:latin typeface="+mj-lt"/>
              </a:rPr>
              <a:t>Maurizio </a:t>
            </a:r>
            <a:r>
              <a:rPr lang="en-AU" sz="2400" dirty="0" err="1">
                <a:solidFill>
                  <a:schemeClr val="accent1"/>
                </a:solidFill>
                <a:latin typeface="+mj-lt"/>
              </a:rPr>
              <a:t>Rossetto</a:t>
            </a:r>
            <a:endParaRPr lang="en-AU" sz="2400" dirty="0">
              <a:solidFill>
                <a:schemeClr val="accent1"/>
              </a:solidFill>
            </a:endParaRPr>
          </a:p>
          <a:p>
            <a:r>
              <a:rPr lang="en-GB" dirty="0">
                <a:latin typeface="+mn-lt"/>
              </a:rPr>
              <a:t>Research Centre of Ecosystem Resilience</a:t>
            </a:r>
          </a:p>
          <a:p>
            <a:r>
              <a:rPr lang="en-GB" dirty="0">
                <a:latin typeface="+mn-lt"/>
              </a:rPr>
              <a:t>Royal Botanic Garden Sydney</a:t>
            </a:r>
            <a:endParaRPr lang="en-AU" dirty="0"/>
          </a:p>
        </p:txBody>
      </p:sp>
      <p:pic>
        <p:nvPicPr>
          <p:cNvPr id="24" name="Picture Placeholder 4">
            <a:extLst>
              <a:ext uri="{FF2B5EF4-FFF2-40B4-BE49-F238E27FC236}">
                <a16:creationId xmlns:a16="http://schemas.microsoft.com/office/drawing/2014/main" id="{6B76D6BF-C7B0-08E0-860B-E38C5C941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8" b="19618"/>
          <a:stretch/>
        </p:blipFill>
        <p:spPr>
          <a:xfrm>
            <a:off x="5843511" y="315584"/>
            <a:ext cx="2501403" cy="1863599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D5B7ADD-E6FA-730F-416D-58AEB13C6569}"/>
              </a:ext>
            </a:extLst>
          </p:cNvPr>
          <p:cNvSpPr txBox="1"/>
          <p:nvPr/>
        </p:nvSpPr>
        <p:spPr>
          <a:xfrm>
            <a:off x="5762751" y="2178455"/>
            <a:ext cx="23144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+mj-lt"/>
              </a:rPr>
              <a:t>Emma Simpkins</a:t>
            </a:r>
            <a:endParaRPr lang="en-GB" sz="2400" dirty="0">
              <a:solidFill>
                <a:schemeClr val="accent1"/>
              </a:solidFill>
            </a:endParaRPr>
          </a:p>
          <a:p>
            <a:r>
              <a:rPr lang="en-GB" dirty="0">
                <a:latin typeface="+mn-lt"/>
              </a:rPr>
              <a:t>Senior Regional Advisor Flora</a:t>
            </a:r>
          </a:p>
          <a:p>
            <a:r>
              <a:rPr lang="en-GB" dirty="0">
                <a:latin typeface="+mn-lt"/>
              </a:rPr>
              <a:t> Auckland Council </a:t>
            </a:r>
            <a:endParaRPr lang="en-AU" dirty="0"/>
          </a:p>
        </p:txBody>
      </p:sp>
      <p:pic>
        <p:nvPicPr>
          <p:cNvPr id="25" name="Picture Placeholder 4">
            <a:extLst>
              <a:ext uri="{FF2B5EF4-FFF2-40B4-BE49-F238E27FC236}">
                <a16:creationId xmlns:a16="http://schemas.microsoft.com/office/drawing/2014/main" id="{CC2C54F9-FE38-00B8-5812-5919297C2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2" b="22062"/>
          <a:stretch/>
        </p:blipFill>
        <p:spPr>
          <a:xfrm>
            <a:off x="8447437" y="314856"/>
            <a:ext cx="2503357" cy="1865055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362306F-5175-DC11-FD0E-0B4F3304F40A}"/>
              </a:ext>
            </a:extLst>
          </p:cNvPr>
          <p:cNvSpPr txBox="1"/>
          <p:nvPr/>
        </p:nvSpPr>
        <p:spPr>
          <a:xfrm>
            <a:off x="8397075" y="2178455"/>
            <a:ext cx="232327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accent1"/>
                </a:solidFill>
                <a:latin typeface="+mj-lt"/>
              </a:rPr>
              <a:t>Russell </a:t>
            </a:r>
            <a:r>
              <a:rPr lang="en-GB" sz="2400" dirty="0" err="1">
                <a:solidFill>
                  <a:schemeClr val="accent1"/>
                </a:solidFill>
                <a:latin typeface="+mj-lt"/>
              </a:rPr>
              <a:t>Larke</a:t>
            </a:r>
            <a:endParaRPr lang="en-GB" sz="2400" dirty="0">
              <a:solidFill>
                <a:schemeClr val="accent1"/>
              </a:solidFill>
            </a:endParaRPr>
          </a:p>
          <a:p>
            <a:r>
              <a:rPr lang="en-GB" dirty="0">
                <a:latin typeface="+mn-lt"/>
              </a:rPr>
              <a:t>Senior Curator</a:t>
            </a:r>
          </a:p>
          <a:p>
            <a:r>
              <a:rPr lang="en-GB" dirty="0">
                <a:latin typeface="+mn-lt"/>
              </a:rPr>
              <a:t>Royal Botanic Gardens Victoria (Cranbourne Gardens)</a:t>
            </a:r>
            <a:endParaRPr lang="en-AU" dirty="0"/>
          </a:p>
        </p:txBody>
      </p:sp>
      <p:pic>
        <p:nvPicPr>
          <p:cNvPr id="26" name="Picture Placeholder 14">
            <a:extLst>
              <a:ext uri="{FF2B5EF4-FFF2-40B4-BE49-F238E27FC236}">
                <a16:creationId xmlns:a16="http://schemas.microsoft.com/office/drawing/2014/main" id="{4F3D9167-7987-3B85-460A-37D672D752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5" r="4059"/>
          <a:stretch/>
        </p:blipFill>
        <p:spPr>
          <a:xfrm>
            <a:off x="445171" y="2442614"/>
            <a:ext cx="1914851" cy="176805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066CD56-44CC-E7F9-36CC-2202C9346566}"/>
              </a:ext>
            </a:extLst>
          </p:cNvPr>
          <p:cNvSpPr txBox="1"/>
          <p:nvPr/>
        </p:nvSpPr>
        <p:spPr>
          <a:xfrm>
            <a:off x="445171" y="198048"/>
            <a:ext cx="20366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Join Costa Georgiadis as he hosts our first Botanic Gardens Webinar 2024 featuring…</a:t>
            </a:r>
            <a:endParaRPr lang="en-AU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AF0C80-A7FB-6BB0-CCFE-6177F6D840B8}"/>
              </a:ext>
            </a:extLst>
          </p:cNvPr>
          <p:cNvSpPr txBox="1"/>
          <p:nvPr/>
        </p:nvSpPr>
        <p:spPr>
          <a:xfrm>
            <a:off x="8397075" y="3782246"/>
            <a:ext cx="23600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chemeClr val="accent1"/>
                </a:solidFill>
                <a:latin typeface="+mn-lt"/>
              </a:rPr>
              <a:t>Join via Costa’s Facebook or YouTube pages</a:t>
            </a:r>
            <a:endParaRPr lang="en-A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880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GD20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7AA21"/>
      </a:accent1>
      <a:accent2>
        <a:srgbClr val="466428"/>
      </a:accent2>
      <a:accent3>
        <a:srgbClr val="24735E"/>
      </a:accent3>
      <a:accent4>
        <a:srgbClr val="2E463F"/>
      </a:accent4>
      <a:accent5>
        <a:srgbClr val="B59BAF"/>
      </a:accent5>
      <a:accent6>
        <a:srgbClr val="8E4098"/>
      </a:accent6>
      <a:hlink>
        <a:srgbClr val="E15976"/>
      </a:hlink>
      <a:folHlink>
        <a:srgbClr val="B8003D"/>
      </a:folHlink>
    </a:clrScheme>
    <a:fontScheme name="Custom 1">
      <a:majorFont>
        <a:latin typeface="ChaletComprime HongKongSixty"/>
        <a:ea typeface=""/>
        <a:cs typeface=""/>
      </a:majorFont>
      <a:minorFont>
        <a:latin typeface="ChaletComprime CologneSixty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E48ADBDF9EF249843CDE8160ADA622" ma:contentTypeVersion="17" ma:contentTypeDescription="Create a new document." ma:contentTypeScope="" ma:versionID="9ace918c7b9dde525f6c86a4c1109b66">
  <xsd:schema xmlns:xsd="http://www.w3.org/2001/XMLSchema" xmlns:xs="http://www.w3.org/2001/XMLSchema" xmlns:p="http://schemas.microsoft.com/office/2006/metadata/properties" xmlns:ns2="7e567964-23b9-4e7f-b27f-0fb550765f70" xmlns:ns3="f7a3c944-b51c-4006-bb38-73aa2b644d36" targetNamespace="http://schemas.microsoft.com/office/2006/metadata/properties" ma:root="true" ma:fieldsID="7c4c96b8e57e58acb21a024d7fa42018" ns2:_="" ns3:_="">
    <xsd:import namespace="7e567964-23b9-4e7f-b27f-0fb550765f70"/>
    <xsd:import namespace="f7a3c944-b51c-4006-bb38-73aa2b644d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567964-23b9-4e7f-b27f-0fb550765f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cbeecb5b-55cd-44b3-ab07-58babb7509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a3c944-b51c-4006-bb38-73aa2b644d3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e724f533-6dfc-4cc2-adea-6294b5036a44}" ma:internalName="TaxCatchAll" ma:showField="CatchAllData" ma:web="f7a3c944-b51c-4006-bb38-73aa2b644d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7a3c944-b51c-4006-bb38-73aa2b644d36" xsi:nil="true"/>
    <lcf76f155ced4ddcb4097134ff3c332f xmlns="7e567964-23b9-4e7f-b27f-0fb550765f7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6E18595-F390-4AF7-9DC7-5A9A91B5D2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60B3D5-183E-491A-B71B-48F8B7AB70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567964-23b9-4e7f-b27f-0fb550765f70"/>
    <ds:schemaRef ds:uri="f7a3c944-b51c-4006-bb38-73aa2b644d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4C9570-DE87-467F-A573-FFE43344B750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elements/1.1/"/>
    <ds:schemaRef ds:uri="http://schemas.microsoft.com/office/infopath/2007/PartnerControls"/>
    <ds:schemaRef ds:uri="1aab890a-0874-40bb-bf1b-1430c521cc93"/>
    <ds:schemaRef ds:uri="8d14c541-396f-4d02-96e8-a1247ae9cdef"/>
    <ds:schemaRef ds:uri="http://www.w3.org/XML/1998/namespace"/>
    <ds:schemaRef ds:uri="f7a3c944-b51c-4006-bb38-73aa2b644d36"/>
    <ds:schemaRef ds:uri="7e567964-23b9-4e7f-b27f-0fb550765f7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814</TotalTime>
  <Words>651</Words>
  <Application>Microsoft Office PowerPoint</Application>
  <PresentationFormat>Custom</PresentationFormat>
  <Paragraphs>80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ChaletComprime-CologneSixty</vt:lpstr>
      <vt:lpstr>ChaletComprime HongKongSixty</vt:lpstr>
      <vt:lpstr>ChaletComprime CologneSixty</vt:lpstr>
      <vt:lpstr>Calibri</vt:lpstr>
      <vt:lpstr>Arial</vt:lpstr>
      <vt:lpstr>Aptos</vt:lpstr>
      <vt:lpstr>Office Theme</vt:lpstr>
      <vt:lpstr>SUNDAY 26 MAY 2024</vt:lpstr>
      <vt:lpstr>SUNDAY 26 MAY 2024</vt:lpstr>
      <vt:lpstr>SUNDAY 26 MAY 2024</vt:lpstr>
      <vt:lpstr>Heading text Subheading text</vt:lpstr>
      <vt:lpstr> </vt:lpstr>
      <vt:lpstr>Heading text Subheading text</vt:lpstr>
      <vt:lpstr>Heading text Subheading text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Siobhan Duffy</dc:creator>
  <cp:lastModifiedBy>RH</cp:lastModifiedBy>
  <cp:revision>41</cp:revision>
  <dcterms:created xsi:type="dcterms:W3CDTF">2023-02-05T03:08:45Z</dcterms:created>
  <dcterms:modified xsi:type="dcterms:W3CDTF">2024-04-18T07:28:39Z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0x010100BDD2E1F4947F354FB52E6B4A74650E6C</vt:lpwstr>
  </property>
  <property fmtid="{D5CDD505-2E9C-101B-9397-08002B2CF9AE}" pid="3" name="MediaServiceImageTags">
    <vt:lpwstr/>
  </property>
</Properties>
</file>